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3" r:id="rId3"/>
    <p:sldId id="259" r:id="rId4"/>
    <p:sldId id="264" r:id="rId5"/>
    <p:sldId id="258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40" autoAdjust="0"/>
    <p:restoredTop sz="94621" autoAdjust="0"/>
  </p:normalViewPr>
  <p:slideViewPr>
    <p:cSldViewPr snapToObjects="1">
      <p:cViewPr varScale="1">
        <p:scale>
          <a:sx n="123" d="100"/>
          <a:sy n="123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42CC5-0C2B-C449-8B5C-A337D4D378B8}" type="datetimeFigureOut">
              <a:rPr lang="en-US" smtClean="0"/>
              <a:pPr/>
              <a:t>10/8/08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B1A60-11C2-2B41-8CC5-637025309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4150"/>
            <a:ext cx="7772400" cy="1470025"/>
          </a:xfrm>
        </p:spPr>
        <p:txBody>
          <a:bodyPr/>
          <a:lstStyle/>
          <a:p>
            <a:r>
              <a:rPr lang="en-US" dirty="0" err="1" smtClean="0"/>
              <a:t>Cation</a:t>
            </a:r>
            <a:r>
              <a:rPr lang="en-US" dirty="0" smtClean="0"/>
              <a:t> Efflux System Protein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1575"/>
            <a:ext cx="6400800" cy="1752600"/>
          </a:xfrm>
        </p:spPr>
        <p:txBody>
          <a:bodyPr/>
          <a:lstStyle/>
          <a:p>
            <a:r>
              <a:rPr lang="en-US" dirty="0" smtClean="0"/>
              <a:t>(My </a:t>
            </a:r>
            <a:r>
              <a:rPr lang="en-US" dirty="0" smtClean="0"/>
              <a:t>Favorite </a:t>
            </a:r>
            <a:r>
              <a:rPr lang="en-US" dirty="0" smtClean="0"/>
              <a:t>Gene)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Original Annotations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2900" y="2057400"/>
          <a:ext cx="8458200" cy="2133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5983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JGI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Manatee</a:t>
                      </a:r>
                      <a:endParaRPr lang="en-US" sz="2400" dirty="0"/>
                    </a:p>
                  </a:txBody>
                  <a:tcPr/>
                </a:tc>
              </a:tr>
              <a:tr h="4540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Length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303 amino acids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315 amino acids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315 amino acids</a:t>
                      </a:r>
                      <a:endParaRPr lang="en-US" dirty="0"/>
                    </a:p>
                  </a:txBody>
                  <a:tcPr/>
                </a:tc>
              </a:tr>
              <a:tr h="111967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cation</a:t>
                      </a:r>
                      <a:r>
                        <a:rPr lang="en-US" dirty="0" smtClean="0"/>
                        <a:t> diffusion facilitator family transporter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Cobalt/zinc/cadmium</a:t>
                      </a:r>
                      <a:r>
                        <a:rPr lang="en-US" baseline="0" dirty="0" smtClean="0"/>
                        <a:t> resistance protein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cation</a:t>
                      </a:r>
                      <a:r>
                        <a:rPr lang="en-US" dirty="0" smtClean="0"/>
                        <a:t> efflux system protein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Frame 18"/>
          <p:cNvSpPr/>
          <p:nvPr/>
        </p:nvSpPr>
        <p:spPr>
          <a:xfrm>
            <a:off x="2438400" y="2590800"/>
            <a:ext cx="2133600" cy="45720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4572000" y="3048000"/>
            <a:ext cx="2133600" cy="1143001"/>
          </a:xfrm>
          <a:prstGeom prst="frame">
            <a:avLst>
              <a:gd name="adj1" fmla="val 61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JGI</a:t>
            </a:r>
            <a:endParaRPr lang="en-US" dirty="0"/>
          </a:p>
        </p:txBody>
      </p:sp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3717" r="-1371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90800"/>
            <a:ext cx="2057400" cy="1028700"/>
          </a:xfrm>
        </p:spPr>
        <p:txBody>
          <a:bodyPr/>
          <a:lstStyle/>
          <a:p>
            <a:r>
              <a:rPr lang="en-US" dirty="0" smtClean="0"/>
              <a:t>RAST</a:t>
            </a:r>
            <a:endParaRPr lang="en-US" dirty="0"/>
          </a:p>
        </p:txBody>
      </p:sp>
      <p:pic>
        <p:nvPicPr>
          <p:cNvPr id="5" name="Content Placeholder 4" descr="Picture 1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5052" r="-5052"/>
          <a:stretch>
            <a:fillRect/>
          </a:stretch>
        </p:blipFill>
        <p:spPr>
          <a:xfrm>
            <a:off x="2362200" y="304800"/>
            <a:ext cx="5410200" cy="6063083"/>
          </a:xfrm>
        </p:spPr>
      </p:pic>
      <p:pic>
        <p:nvPicPr>
          <p:cNvPr id="6" name="Content Placeholder 5" descr="Picture 2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-5349" r="-5349"/>
          <a:stretch>
            <a:fillRect/>
          </a:stretch>
        </p:blipFill>
        <p:spPr>
          <a:xfrm>
            <a:off x="2362200" y="304800"/>
            <a:ext cx="5410200" cy="6063083"/>
          </a:xfrm>
        </p:spPr>
      </p:pic>
      <p:cxnSp>
        <p:nvCxnSpPr>
          <p:cNvPr id="8" name="Straight Arrow Connector 7"/>
          <p:cNvCxnSpPr/>
          <p:nvPr/>
        </p:nvCxnSpPr>
        <p:spPr>
          <a:xfrm>
            <a:off x="3886200" y="106838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Manatee</a:t>
            </a:r>
            <a:endParaRPr lang="en-US" dirty="0"/>
          </a:p>
        </p:txBody>
      </p:sp>
      <p:pic>
        <p:nvPicPr>
          <p:cNvPr id="4" name="Content Placeholder 3" descr="Manatee Evidence.png"/>
          <p:cNvPicPr>
            <a:picLocks noGrp="1" noChangeAspect="1"/>
          </p:cNvPicPr>
          <p:nvPr>
            <p:ph idx="1"/>
          </p:nvPr>
        </p:nvPicPr>
        <p:blipFill>
          <a:blip r:embed="rId2"/>
          <a:srcRect t="-94454" b="-9445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80219"/>
            <a:ext cx="6705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Prediction and Evidence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8077200" cy="1675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76400"/>
                <a:gridCol w="1676400"/>
                <a:gridCol w="1752600"/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BLAST calls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Manatee</a:t>
                      </a:r>
                      <a:endParaRPr lang="en-US" dirty="0"/>
                    </a:p>
                  </a:txBody>
                  <a:tcPr/>
                </a:tc>
              </a:tr>
              <a:tr h="47185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 of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“</a:t>
                      </a:r>
                      <a:r>
                        <a:rPr lang="en-US" b="1" dirty="0" err="1" smtClean="0"/>
                        <a:t>cation</a:t>
                      </a:r>
                      <a:r>
                        <a:rPr lang="en-US" b="1" dirty="0" smtClean="0"/>
                        <a:t> efflux system”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7185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 of “Co/Zn/</a:t>
                      </a:r>
                      <a:r>
                        <a:rPr lang="en-US" b="1" dirty="0" err="1" smtClean="0"/>
                        <a:t>Cd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resistance”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26963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Best</a:t>
                      </a:r>
                      <a:r>
                        <a:rPr lang="en-US" b="1" baseline="0" dirty="0" smtClean="0"/>
                        <a:t> Hits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cation</a:t>
                      </a:r>
                      <a:r>
                        <a:rPr lang="en-US" dirty="0" smtClean="0"/>
                        <a:t> efflux sys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cation</a:t>
                      </a:r>
                      <a:r>
                        <a:rPr lang="en-US" dirty="0" smtClean="0"/>
                        <a:t> efflux sys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cation</a:t>
                      </a:r>
                      <a:r>
                        <a:rPr lang="en-US" dirty="0" smtClean="0"/>
                        <a:t> efflux</a:t>
                      </a:r>
                      <a:r>
                        <a:rPr lang="en-US" baseline="0" dirty="0" smtClean="0"/>
                        <a:t> sys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0" y="532981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Evidence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Cation</a:t>
            </a:r>
            <a:r>
              <a:rPr lang="en-US" sz="2400" dirty="0" smtClean="0">
                <a:sym typeface="Wingdings"/>
              </a:rPr>
              <a:t> efflux system protein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1480066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 each sequence through </a:t>
            </a:r>
            <a:r>
              <a:rPr lang="en-US" dirty="0" err="1" smtClean="0"/>
              <a:t>BLASTp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667" dirty="0" err="1" smtClean="0"/>
              <a:t>cation</a:t>
            </a:r>
            <a:r>
              <a:rPr lang="en-US" sz="2667" dirty="0" smtClean="0"/>
              <a:t> efflux system protein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BLAST best hi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7396969" cy="4329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105</Words>
  <Application>Microsoft Macintosh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Cation Efflux System Protein</vt:lpstr>
      <vt:lpstr>Original Annotations</vt:lpstr>
      <vt:lpstr>JGI</vt:lpstr>
      <vt:lpstr>RAST</vt:lpstr>
      <vt:lpstr>Manatee</vt:lpstr>
      <vt:lpstr>My Prediction and Evidence</vt:lpstr>
      <vt:lpstr>Conclusion: cation efflux system protein</vt:lpstr>
    </vt:vector>
  </TitlesOfParts>
  <Company>Information Technology Services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Cation Efflux System Protein</dc:title>
  <dc:creator>Jay McNair</dc:creator>
  <cp:lastModifiedBy>Jay McNair</cp:lastModifiedBy>
  <cp:revision>25</cp:revision>
  <dcterms:created xsi:type="dcterms:W3CDTF">2008-10-09T00:00:37Z</dcterms:created>
  <dcterms:modified xsi:type="dcterms:W3CDTF">2008-10-09T02:03:15Z</dcterms:modified>
</cp:coreProperties>
</file>