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C11-8675-4A89-9063-F81325E12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5E594-C901-4E8A-B23F-A57B023A0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09AAF-1B15-4A92-8736-678169F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0BCE7-5010-41F4-88B7-2FFC8D02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7A2C7-8F47-4491-BF5E-B03DF47B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2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4AFE-1028-439F-94B4-FFBA2736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CBC72-4682-435D-B689-B3CF9784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CAAAA-9B2D-4A1A-841B-70B5AED0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98922-3C83-4D0E-8755-87A6DBB1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43CD4-DDE3-4BC0-A51D-0471167F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51230-4523-49BB-B02B-F92B24D66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C8857-8284-4425-B292-885E2CCF3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695E1-56F7-41EF-919F-A514D0FE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288CA-8FBB-4C3A-971A-EFA187C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AD58-1AE1-4715-BDD5-C7A2C573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2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44E0-5143-4BA8-88DD-B75A3AD2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5005-167E-475B-9A57-5C5AE11DC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E2287-A212-48DB-ABC8-F3574D30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5500F-813F-4081-B786-015A4279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9570-59BB-4198-B7FF-826F60C9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921D-6695-4964-93F5-83FC6EEC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9AF1C-C12F-46E6-9E63-341ACBBA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87DD0-7C3A-4E4C-8BFD-0AD8B593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E0A1F-153B-4557-8243-0EDA4ECC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B87A3-01A1-4C1B-B29F-3B42ACA1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6593-DCCE-41A6-8726-360BCE63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2768E-04B6-4F40-AF9E-662E3D692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638A-C255-40E6-9250-E0464606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FB00D-67B8-4840-ABEE-6DB3600A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A41DA-359A-479C-9C39-502E590A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05BA6-31D3-4924-99B7-F8405533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8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2970-381B-4BD1-A1F6-FA4932C7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0DEF4-314D-4973-890E-509BE1000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38E82-043E-4512-B8F8-76EA4495C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32834-5BC2-4042-A342-D890ACE06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D4148-BA73-4135-8E24-606474F66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D986F-161A-4E42-898D-468D99B7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09DF8-DB41-46C3-A2A7-BE85B8A2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8782A-C24B-45B3-873C-18E7857C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6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F13E-A714-4850-ABA0-AF335C94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CA3F9-6777-48F4-99AF-14751B52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BF469-2F6F-4667-841F-8D1AA7AE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E717B-E90C-4EBC-B814-2B55B737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55161-1625-4E2E-A08A-55B16074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C6D87-7DAA-4465-B946-0A98896E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3FAC4-AA66-44B2-B8CC-CCE48F9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9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D80C-4705-4D76-9F28-E7ED2472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1FE73-943C-4105-A5DD-997CAC46B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133C-DEEE-4558-9944-966FFE7E6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C25E1-E4F0-42CF-A209-996060DB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E6D6E-182C-4EC0-A282-6E65DEE4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83ABB-06C4-461F-A189-ABE0F7DE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8F86-68D2-4183-8226-7599D804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C472A-ACC5-490D-8418-6CA5B5491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EB769-BC27-443C-BF33-B90FE34E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68A5E-91EA-429A-B7E0-D27F68D7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309A-C740-4C3B-BBEA-CB466245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6DB9B-DA8A-4721-80CA-FC6E012B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0B1E8-4F69-4CA4-9FB3-C34F7CB3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7F521-B353-4357-8ED1-152B02AA7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3667-2BB6-4982-8C91-7AC6072E4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81EF-2E8F-4C78-8042-E21F8ED8958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4D88F-71CE-4EEE-AD44-65EEE6A82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9B2F0-8B88-4BDD-9C9B-229184CC8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B7C6-581E-4CD8-A9C8-791BAA94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54F4CB-2E19-094E-AD3E-CCB321DD3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180" y="-112449"/>
            <a:ext cx="5815265" cy="7790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F0482-177E-E145-A532-0CD3E0318E95}"/>
              </a:ext>
            </a:extLst>
          </p:cNvPr>
          <p:cNvSpPr txBox="1"/>
          <p:nvPr/>
        </p:nvSpPr>
        <p:spPr>
          <a:xfrm>
            <a:off x="0" y="1674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Gel Electrophoresis Data from v1 PCR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970EE-554E-7B49-9B32-B29A518A5178}"/>
              </a:ext>
            </a:extLst>
          </p:cNvPr>
          <p:cNvSpPr txBox="1"/>
          <p:nvPr/>
        </p:nvSpPr>
        <p:spPr>
          <a:xfrm>
            <a:off x="255272" y="3228946"/>
            <a:ext cx="2272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2% agarose gel</a:t>
            </a:r>
          </a:p>
          <a:p>
            <a:pPr algn="ctr"/>
            <a:r>
              <a:rPr lang="en-US" dirty="0"/>
              <a:t>Midori green DNA dye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072866-FD15-F346-95FC-A98F9D837AC7}"/>
              </a:ext>
            </a:extLst>
          </p:cNvPr>
          <p:cNvGrpSpPr/>
          <p:nvPr/>
        </p:nvGrpSpPr>
        <p:grpSpPr>
          <a:xfrm>
            <a:off x="5200025" y="1495536"/>
            <a:ext cx="1307024" cy="1660449"/>
            <a:chOff x="6583055" y="1495536"/>
            <a:chExt cx="1307024" cy="16604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69CB01-EFF4-A545-8D46-15748B64134B}"/>
                </a:ext>
              </a:extLst>
            </p:cNvPr>
            <p:cNvSpPr txBox="1"/>
            <p:nvPr/>
          </p:nvSpPr>
          <p:spPr>
            <a:xfrm>
              <a:off x="7149684" y="1495536"/>
              <a:ext cx="740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tet</a:t>
              </a:r>
              <a:r>
                <a:rPr lang="en-US" dirty="0">
                  <a:solidFill>
                    <a:schemeClr val="bg1"/>
                  </a:solidFill>
                </a:rPr>
                <a:t> X1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75BB55-238B-0C4B-9B2B-FFCE9E698BF8}"/>
                </a:ext>
              </a:extLst>
            </p:cNvPr>
            <p:cNvSpPr txBox="1"/>
            <p:nvPr/>
          </p:nvSpPr>
          <p:spPr>
            <a:xfrm>
              <a:off x="7149684" y="1933448"/>
              <a:ext cx="740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tet</a:t>
              </a:r>
              <a:r>
                <a:rPr lang="en-US" dirty="0">
                  <a:solidFill>
                    <a:schemeClr val="bg1"/>
                  </a:solidFill>
                </a:rPr>
                <a:t> X2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A5513D-D297-E94B-8D8F-C5FB8E356200}"/>
                </a:ext>
              </a:extLst>
            </p:cNvPr>
            <p:cNvSpPr txBox="1"/>
            <p:nvPr/>
          </p:nvSpPr>
          <p:spPr>
            <a:xfrm>
              <a:off x="7149684" y="2337070"/>
              <a:ext cx="740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tet</a:t>
              </a:r>
              <a:r>
                <a:rPr lang="en-US" dirty="0">
                  <a:solidFill>
                    <a:schemeClr val="bg1"/>
                  </a:solidFill>
                </a:rPr>
                <a:t> X3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E41AC6-1140-4A44-888E-543C8930402C}"/>
                </a:ext>
              </a:extLst>
            </p:cNvPr>
            <p:cNvSpPr txBox="1"/>
            <p:nvPr/>
          </p:nvSpPr>
          <p:spPr>
            <a:xfrm>
              <a:off x="6583055" y="2786653"/>
              <a:ext cx="130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neg. control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84E3A6-3175-6341-AEBB-26E0D8920A16}"/>
              </a:ext>
            </a:extLst>
          </p:cNvPr>
          <p:cNvGrpSpPr/>
          <p:nvPr/>
        </p:nvGrpSpPr>
        <p:grpSpPr>
          <a:xfrm>
            <a:off x="7578090" y="909601"/>
            <a:ext cx="1024890" cy="153389"/>
            <a:chOff x="7578090" y="909601"/>
            <a:chExt cx="1024890" cy="15338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3C227D-E388-7849-A5B7-21672A05460B}"/>
                </a:ext>
              </a:extLst>
            </p:cNvPr>
            <p:cNvSpPr/>
            <p:nvPr/>
          </p:nvSpPr>
          <p:spPr>
            <a:xfrm>
              <a:off x="757809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2D609A7-46C6-8D45-84BA-FE11C0653931}"/>
                </a:ext>
              </a:extLst>
            </p:cNvPr>
            <p:cNvSpPr/>
            <p:nvPr/>
          </p:nvSpPr>
          <p:spPr>
            <a:xfrm>
              <a:off x="816483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DDE75F0-E9BC-7749-B61E-87AB84B58A31}"/>
                </a:ext>
              </a:extLst>
            </p:cNvPr>
            <p:cNvSpPr/>
            <p:nvPr/>
          </p:nvSpPr>
          <p:spPr>
            <a:xfrm>
              <a:off x="851154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E799C9-9BC4-424D-8C30-70A4B92E7375}"/>
              </a:ext>
            </a:extLst>
          </p:cNvPr>
          <p:cNvGrpSpPr/>
          <p:nvPr/>
        </p:nvGrpSpPr>
        <p:grpSpPr>
          <a:xfrm>
            <a:off x="7532370" y="3398722"/>
            <a:ext cx="1024890" cy="153389"/>
            <a:chOff x="7578090" y="909601"/>
            <a:chExt cx="1024890" cy="15338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304816-CDFF-0E4A-A4D8-C6DC6011A0B2}"/>
                </a:ext>
              </a:extLst>
            </p:cNvPr>
            <p:cNvSpPr/>
            <p:nvPr/>
          </p:nvSpPr>
          <p:spPr>
            <a:xfrm>
              <a:off x="757809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A3AB90-4072-DA45-B7E1-CEC1C55B28A6}"/>
                </a:ext>
              </a:extLst>
            </p:cNvPr>
            <p:cNvSpPr/>
            <p:nvPr/>
          </p:nvSpPr>
          <p:spPr>
            <a:xfrm>
              <a:off x="816483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A1E9676-3821-2747-8771-A01DB0F416B9}"/>
                </a:ext>
              </a:extLst>
            </p:cNvPr>
            <p:cNvSpPr/>
            <p:nvPr/>
          </p:nvSpPr>
          <p:spPr>
            <a:xfrm>
              <a:off x="851154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DC9705-5CBC-A142-83E4-F2CC4AF68DE0}"/>
              </a:ext>
            </a:extLst>
          </p:cNvPr>
          <p:cNvGrpSpPr/>
          <p:nvPr/>
        </p:nvGrpSpPr>
        <p:grpSpPr>
          <a:xfrm>
            <a:off x="5218033" y="4077770"/>
            <a:ext cx="1307024" cy="1660449"/>
            <a:chOff x="6783943" y="1495536"/>
            <a:chExt cx="1307024" cy="16604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415555-B005-AD4D-A0B5-327C2CCCFBF4}"/>
                </a:ext>
              </a:extLst>
            </p:cNvPr>
            <p:cNvSpPr txBox="1"/>
            <p:nvPr/>
          </p:nvSpPr>
          <p:spPr>
            <a:xfrm>
              <a:off x="7149684" y="1495536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ospA</a:t>
              </a:r>
              <a:r>
                <a:rPr lang="en-US" dirty="0">
                  <a:solidFill>
                    <a:schemeClr val="bg1"/>
                  </a:solidFill>
                </a:rPr>
                <a:t> X1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FD0D26-E52A-1A42-978C-30F94E24E056}"/>
                </a:ext>
              </a:extLst>
            </p:cNvPr>
            <p:cNvSpPr txBox="1"/>
            <p:nvPr/>
          </p:nvSpPr>
          <p:spPr>
            <a:xfrm>
              <a:off x="7149684" y="1933448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ospA</a:t>
              </a:r>
              <a:r>
                <a:rPr lang="en-US" dirty="0">
                  <a:solidFill>
                    <a:schemeClr val="bg1"/>
                  </a:solidFill>
                </a:rPr>
                <a:t> X2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77591C-7EEC-A94F-B5DB-7EDC249A1927}"/>
                </a:ext>
              </a:extLst>
            </p:cNvPr>
            <p:cNvSpPr txBox="1"/>
            <p:nvPr/>
          </p:nvSpPr>
          <p:spPr>
            <a:xfrm>
              <a:off x="7149684" y="233707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ospA</a:t>
              </a:r>
              <a:r>
                <a:rPr lang="en-US" dirty="0">
                  <a:solidFill>
                    <a:schemeClr val="bg1"/>
                  </a:solidFill>
                </a:rPr>
                <a:t> X3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77A01D-ECF2-CE44-BCB2-7715988C575B}"/>
                </a:ext>
              </a:extLst>
            </p:cNvPr>
            <p:cNvSpPr txBox="1"/>
            <p:nvPr/>
          </p:nvSpPr>
          <p:spPr>
            <a:xfrm>
              <a:off x="6783943" y="2786653"/>
              <a:ext cx="130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neg. 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6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79F871-7526-474F-B1FF-E3DEE2E73145}"/>
              </a:ext>
            </a:extLst>
          </p:cNvPr>
          <p:cNvSpPr txBox="1"/>
          <p:nvPr/>
        </p:nvSpPr>
        <p:spPr>
          <a:xfrm>
            <a:off x="0" y="1674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Gel Electrophoresis Data from v1 PCR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F2E1F-B5F6-2543-8BB3-0E497AC12B15}"/>
              </a:ext>
            </a:extLst>
          </p:cNvPr>
          <p:cNvSpPr txBox="1"/>
          <p:nvPr/>
        </p:nvSpPr>
        <p:spPr>
          <a:xfrm>
            <a:off x="255272" y="3228946"/>
            <a:ext cx="2272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2% agarose gel</a:t>
            </a:r>
          </a:p>
          <a:p>
            <a:pPr algn="ctr"/>
            <a:r>
              <a:rPr lang="en-US" dirty="0"/>
              <a:t>Midori green DNA dye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453693-2761-314A-9309-86CC8CCC6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2024" y="-112449"/>
            <a:ext cx="5815264" cy="779078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02582C3-AFB0-3548-9A50-26D4F7970B7A}"/>
              </a:ext>
            </a:extLst>
          </p:cNvPr>
          <p:cNvGrpSpPr/>
          <p:nvPr/>
        </p:nvGrpSpPr>
        <p:grpSpPr>
          <a:xfrm>
            <a:off x="7319147" y="3924381"/>
            <a:ext cx="1024890" cy="153389"/>
            <a:chOff x="7578090" y="909601"/>
            <a:chExt cx="1024890" cy="1533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9E8C5E-B5A1-A142-B69F-F3283CB9146C}"/>
                </a:ext>
              </a:extLst>
            </p:cNvPr>
            <p:cNvSpPr/>
            <p:nvPr/>
          </p:nvSpPr>
          <p:spPr>
            <a:xfrm>
              <a:off x="757809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3CD98D-1A0E-B045-B648-2DFD5F823CAA}"/>
                </a:ext>
              </a:extLst>
            </p:cNvPr>
            <p:cNvSpPr/>
            <p:nvPr/>
          </p:nvSpPr>
          <p:spPr>
            <a:xfrm>
              <a:off x="816483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D672FD-73AF-694C-AF75-D6B4CFE0422B}"/>
                </a:ext>
              </a:extLst>
            </p:cNvPr>
            <p:cNvSpPr/>
            <p:nvPr/>
          </p:nvSpPr>
          <p:spPr>
            <a:xfrm>
              <a:off x="851154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D67C8B-F0BA-134C-98D8-FE087C2B635E}"/>
              </a:ext>
            </a:extLst>
          </p:cNvPr>
          <p:cNvGrpSpPr/>
          <p:nvPr/>
        </p:nvGrpSpPr>
        <p:grpSpPr>
          <a:xfrm>
            <a:off x="7319147" y="6537186"/>
            <a:ext cx="1024890" cy="153389"/>
            <a:chOff x="7578090" y="909601"/>
            <a:chExt cx="1024890" cy="15338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1B2F6F-33C6-1D4C-9685-DCA5052BB542}"/>
                </a:ext>
              </a:extLst>
            </p:cNvPr>
            <p:cNvSpPr/>
            <p:nvPr/>
          </p:nvSpPr>
          <p:spPr>
            <a:xfrm>
              <a:off x="757809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3109EA-E1E9-C24D-9222-B47A7CF8EB7E}"/>
                </a:ext>
              </a:extLst>
            </p:cNvPr>
            <p:cNvSpPr/>
            <p:nvPr/>
          </p:nvSpPr>
          <p:spPr>
            <a:xfrm>
              <a:off x="816483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EB524B-BD8A-6D4C-A0B6-6B816842C30D}"/>
                </a:ext>
              </a:extLst>
            </p:cNvPr>
            <p:cNvSpPr/>
            <p:nvPr/>
          </p:nvSpPr>
          <p:spPr>
            <a:xfrm>
              <a:off x="8511540" y="909601"/>
              <a:ext cx="91440" cy="15338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24BA3E-BF65-B640-9E7C-EFA6E75C86E1}"/>
              </a:ext>
            </a:extLst>
          </p:cNvPr>
          <p:cNvGrpSpPr/>
          <p:nvPr/>
        </p:nvGrpSpPr>
        <p:grpSpPr>
          <a:xfrm>
            <a:off x="5100965" y="4398533"/>
            <a:ext cx="1307024" cy="1646992"/>
            <a:chOff x="6289685" y="4398533"/>
            <a:chExt cx="1307024" cy="16469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2CDF5-CA4A-D346-BD38-88587D4529EA}"/>
                </a:ext>
              </a:extLst>
            </p:cNvPr>
            <p:cNvSpPr txBox="1"/>
            <p:nvPr/>
          </p:nvSpPr>
          <p:spPr>
            <a:xfrm>
              <a:off x="6860610" y="484608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lac X1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0AF42C-B619-694B-BDD4-0CDD2DD95373}"/>
                </a:ext>
              </a:extLst>
            </p:cNvPr>
            <p:cNvSpPr txBox="1"/>
            <p:nvPr/>
          </p:nvSpPr>
          <p:spPr>
            <a:xfrm>
              <a:off x="6860610" y="524971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lac X2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09A05A-FC86-FA4C-996B-F407FFAAFBB7}"/>
                </a:ext>
              </a:extLst>
            </p:cNvPr>
            <p:cNvSpPr txBox="1"/>
            <p:nvPr/>
          </p:nvSpPr>
          <p:spPr>
            <a:xfrm>
              <a:off x="6860610" y="567619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lac X3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48F999-D77B-2C45-BA72-569A12053875}"/>
                </a:ext>
              </a:extLst>
            </p:cNvPr>
            <p:cNvSpPr txBox="1"/>
            <p:nvPr/>
          </p:nvSpPr>
          <p:spPr>
            <a:xfrm>
              <a:off x="6289685" y="4398533"/>
              <a:ext cx="130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neg. control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0E5B71-3459-1D42-A3E7-FC2733B2CB9A}"/>
              </a:ext>
            </a:extLst>
          </p:cNvPr>
          <p:cNvGrpSpPr/>
          <p:nvPr/>
        </p:nvGrpSpPr>
        <p:grpSpPr>
          <a:xfrm>
            <a:off x="5118741" y="1843213"/>
            <a:ext cx="1307024" cy="1646992"/>
            <a:chOff x="6650361" y="4398533"/>
            <a:chExt cx="1307024" cy="16469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DBC49C-19E4-7C4C-B9A9-84D97E39DAF4}"/>
                </a:ext>
              </a:extLst>
            </p:cNvPr>
            <p:cNvSpPr txBox="1"/>
            <p:nvPr/>
          </p:nvSpPr>
          <p:spPr>
            <a:xfrm>
              <a:off x="6931142" y="4846089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ompC</a:t>
              </a:r>
              <a:r>
                <a:rPr lang="en-US" dirty="0">
                  <a:solidFill>
                    <a:schemeClr val="bg1"/>
                  </a:solidFill>
                </a:rPr>
                <a:t> X1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4255BC-F895-5648-9CEF-4B1C0FE32D44}"/>
                </a:ext>
              </a:extLst>
            </p:cNvPr>
            <p:cNvSpPr txBox="1"/>
            <p:nvPr/>
          </p:nvSpPr>
          <p:spPr>
            <a:xfrm>
              <a:off x="6931142" y="5249711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ompC</a:t>
              </a:r>
              <a:r>
                <a:rPr lang="en-US" dirty="0">
                  <a:solidFill>
                    <a:schemeClr val="bg1"/>
                  </a:solidFill>
                </a:rPr>
                <a:t> X2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3807A9-9AC0-944A-9F98-4D39A788E654}"/>
                </a:ext>
              </a:extLst>
            </p:cNvPr>
            <p:cNvSpPr txBox="1"/>
            <p:nvPr/>
          </p:nvSpPr>
          <p:spPr>
            <a:xfrm>
              <a:off x="6931142" y="5676193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ompC</a:t>
              </a:r>
              <a:r>
                <a:rPr lang="en-US" dirty="0">
                  <a:solidFill>
                    <a:schemeClr val="bg1"/>
                  </a:solidFill>
                </a:rPr>
                <a:t> X3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011B42-759A-C849-A6E3-5CF53EB7720F}"/>
                </a:ext>
              </a:extLst>
            </p:cNvPr>
            <p:cNvSpPr txBox="1"/>
            <p:nvPr/>
          </p:nvSpPr>
          <p:spPr>
            <a:xfrm>
              <a:off x="6650361" y="4398533"/>
              <a:ext cx="1307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neg. 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2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A38F2-050F-7742-8CE4-2C551EF7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3770" y="0"/>
            <a:ext cx="57444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6584AA-F426-3D47-9998-E31D21205D89}"/>
              </a:ext>
            </a:extLst>
          </p:cNvPr>
          <p:cNvSpPr txBox="1"/>
          <p:nvPr/>
        </p:nvSpPr>
        <p:spPr>
          <a:xfrm>
            <a:off x="8186244" y="1306286"/>
            <a:ext cx="65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788FC9-F9CB-EF4B-8B52-3C7B8797DB16}"/>
              </a:ext>
            </a:extLst>
          </p:cNvPr>
          <p:cNvCxnSpPr/>
          <p:nvPr/>
        </p:nvCxnSpPr>
        <p:spPr>
          <a:xfrm>
            <a:off x="8515597" y="1675618"/>
            <a:ext cx="0" cy="3693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C17D28-95BA-4945-9AFF-C219373C63D3}"/>
              </a:ext>
            </a:extLst>
          </p:cNvPr>
          <p:cNvCxnSpPr/>
          <p:nvPr/>
        </p:nvCxnSpPr>
        <p:spPr>
          <a:xfrm>
            <a:off x="8347363" y="3716194"/>
            <a:ext cx="0" cy="3693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65</Words>
  <Application>Microsoft Macintosh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Annealing Version 1</dc:title>
  <dc:creator>Rebecca Pollet</dc:creator>
  <cp:lastModifiedBy>Campbell, Malcolm</cp:lastModifiedBy>
  <cp:revision>13</cp:revision>
  <dcterms:created xsi:type="dcterms:W3CDTF">2020-07-13T14:14:14Z</dcterms:created>
  <dcterms:modified xsi:type="dcterms:W3CDTF">2020-09-22T12:40:17Z</dcterms:modified>
</cp:coreProperties>
</file>