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</p:sldIdLst>
  <p:sldSz cx="21336000" cy="13335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1pPr>
    <a:lvl2pPr marL="0" marR="0" indent="3429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2pPr>
    <a:lvl3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3pPr>
    <a:lvl4pPr marL="0" marR="0" indent="10287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4pPr>
    <a:lvl5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5pPr>
    <a:lvl6pPr marL="0" marR="0" indent="17145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6pPr>
    <a:lvl7pPr marL="0" marR="0" indent="2057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7pPr>
    <a:lvl8pPr marL="0" marR="0" indent="24003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8pPr>
    <a:lvl9pPr marL="0" marR="0" indent="2743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4D7"/>
          </a:solidFill>
        </a:fill>
      </a:tcStyle>
    </a:wholeTbl>
    <a:band2H>
      <a:tcTxStyle b="def" i="def"/>
      <a:tcStyle>
        <a:tcBdr/>
        <a:fill>
          <a:solidFill>
            <a:srgbClr val="C3C2C2"/>
          </a:solidFill>
        </a:fill>
      </a:tcStyle>
    </a:band2H>
    <a:firstCol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CE5E6"/>
          </a:solidFill>
        </a:fill>
      </a:tcStyle>
    </a:band2H>
    <a:firstCol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 b="def" i="def"/>
      <a:tcStyle>
        <a:tcBdr/>
        <a:fill>
          <a:solidFill>
            <a:srgbClr val="DEDEDF"/>
          </a:solidFill>
        </a:fill>
      </a:tcStyle>
    </a:band2H>
    <a:firstCol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de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de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de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8F44A2F1-9E1F-4B54-A3A2-5F16C0AD49E2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C5C7C9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D51ADE6A-740E-44AE-83CC-AE7238B6C88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C5C7C9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79" name="Shape 17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825500" latinLnBrk="0">
      <a:defRPr sz="2200">
        <a:latin typeface="Lucida Grande"/>
        <a:ea typeface="Lucida Grande"/>
        <a:cs typeface="Lucida Grande"/>
        <a:sym typeface="Lucida Grande"/>
      </a:defRPr>
    </a:lvl1pPr>
    <a:lvl2pPr indent="228600" defTabSz="825500" latinLnBrk="0">
      <a:defRPr sz="2200">
        <a:latin typeface="Lucida Grande"/>
        <a:ea typeface="Lucida Grande"/>
        <a:cs typeface="Lucida Grande"/>
        <a:sym typeface="Lucida Grande"/>
      </a:defRPr>
    </a:lvl2pPr>
    <a:lvl3pPr indent="457200" defTabSz="825500" latinLnBrk="0">
      <a:defRPr sz="2200">
        <a:latin typeface="Lucida Grande"/>
        <a:ea typeface="Lucida Grande"/>
        <a:cs typeface="Lucida Grande"/>
        <a:sym typeface="Lucida Grande"/>
      </a:defRPr>
    </a:lvl3pPr>
    <a:lvl4pPr indent="685800" defTabSz="825500" latinLnBrk="0">
      <a:defRPr sz="2200">
        <a:latin typeface="Lucida Grande"/>
        <a:ea typeface="Lucida Grande"/>
        <a:cs typeface="Lucida Grande"/>
        <a:sym typeface="Lucida Grande"/>
      </a:defRPr>
    </a:lvl4pPr>
    <a:lvl5pPr indent="914400" defTabSz="825500" latinLnBrk="0">
      <a:defRPr sz="2200">
        <a:latin typeface="Lucida Grande"/>
        <a:ea typeface="Lucida Grande"/>
        <a:cs typeface="Lucida Grande"/>
        <a:sym typeface="Lucida Grande"/>
      </a:defRPr>
    </a:lvl5pPr>
    <a:lvl6pPr indent="1143000" defTabSz="825500" latinLnBrk="0">
      <a:defRPr sz="2200">
        <a:latin typeface="Lucida Grande"/>
        <a:ea typeface="Lucida Grande"/>
        <a:cs typeface="Lucida Grande"/>
        <a:sym typeface="Lucida Grande"/>
      </a:defRPr>
    </a:lvl6pPr>
    <a:lvl7pPr indent="1371600" defTabSz="825500" latinLnBrk="0">
      <a:defRPr sz="2200">
        <a:latin typeface="Lucida Grande"/>
        <a:ea typeface="Lucida Grande"/>
        <a:cs typeface="Lucida Grande"/>
        <a:sym typeface="Lucida Grande"/>
      </a:defRPr>
    </a:lvl7pPr>
    <a:lvl8pPr indent="1600200" defTabSz="825500" latinLnBrk="0">
      <a:defRPr sz="2200">
        <a:latin typeface="Lucida Grande"/>
        <a:ea typeface="Lucida Grande"/>
        <a:cs typeface="Lucida Grande"/>
        <a:sym typeface="Lucida Grande"/>
      </a:defRPr>
    </a:lvl8pPr>
    <a:lvl9pPr indent="1828800" defTabSz="825500" latinLnBrk="0">
      <a:defRPr sz="2200">
        <a:latin typeface="Lucida Grande"/>
        <a:ea typeface="Lucida Grande"/>
        <a:cs typeface="Lucida Grande"/>
        <a:sym typeface="Lucida Grand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2095500" y="2235200"/>
            <a:ext cx="17170400" cy="45212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2095500" y="6883400"/>
            <a:ext cx="17170400" cy="15494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000"/>
            </a:lvl1pPr>
            <a:lvl2pPr marL="0" indent="0" algn="ctr">
              <a:spcBef>
                <a:spcPts val="0"/>
              </a:spcBef>
              <a:buSzTx/>
              <a:buNone/>
              <a:defRPr sz="5000"/>
            </a:lvl2pPr>
            <a:lvl3pPr marL="0" indent="0" algn="ctr">
              <a:spcBef>
                <a:spcPts val="0"/>
              </a:spcBef>
              <a:buSzTx/>
              <a:buNone/>
              <a:defRPr sz="5000"/>
            </a:lvl3pPr>
            <a:lvl4pPr marL="0" indent="0" algn="ctr">
              <a:spcBef>
                <a:spcPts val="0"/>
              </a:spcBef>
              <a:buSzTx/>
              <a:buNone/>
              <a:defRPr sz="5000"/>
            </a:lvl4pPr>
            <a:lvl5pPr marL="0" indent="0" algn="ctr">
              <a:spcBef>
                <a:spcPts val="0"/>
              </a:spcBef>
              <a:buSzTx/>
              <a:buNone/>
              <a:defRPr sz="5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Image"/>
          <p:cNvSpPr/>
          <p:nvPr>
            <p:ph type="pic" sz="quarter" idx="13"/>
          </p:nvPr>
        </p:nvSpPr>
        <p:spPr>
          <a:xfrm>
            <a:off x="11430000" y="3098800"/>
            <a:ext cx="5194300" cy="6930949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pPr/>
          </a:p>
        </p:txBody>
      </p:sp>
      <p:sp>
        <p:nvSpPr>
          <p:cNvPr id="88" name="Title Text"/>
          <p:cNvSpPr txBox="1"/>
          <p:nvPr>
            <p:ph type="title"/>
          </p:nvPr>
        </p:nvSpPr>
        <p:spPr>
          <a:xfrm>
            <a:off x="1041400" y="1930400"/>
            <a:ext cx="9626600" cy="4521200"/>
          </a:xfrm>
          <a:prstGeom prst="rect">
            <a:avLst/>
          </a:prstGeom>
        </p:spPr>
        <p:txBody>
          <a:bodyPr anchor="b"/>
          <a:lstStyle>
            <a:lvl1pPr>
              <a:defRPr sz="9800"/>
            </a:lvl1pPr>
          </a:lstStyle>
          <a:p>
            <a:pPr/>
            <a:r>
              <a:t>Title Text</a:t>
            </a:r>
          </a:p>
        </p:txBody>
      </p:sp>
      <p:sp>
        <p:nvSpPr>
          <p:cNvPr id="89" name="Body Level One…"/>
          <p:cNvSpPr txBox="1"/>
          <p:nvPr>
            <p:ph type="body" sz="quarter" idx="1"/>
          </p:nvPr>
        </p:nvSpPr>
        <p:spPr>
          <a:xfrm>
            <a:off x="1041400" y="6540500"/>
            <a:ext cx="9626600" cy="45212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600"/>
            </a:lvl1pPr>
            <a:lvl2pPr marL="0" indent="0" algn="ctr">
              <a:spcBef>
                <a:spcPts val="0"/>
              </a:spcBef>
              <a:buSzTx/>
              <a:buNone/>
              <a:defRPr sz="4600"/>
            </a:lvl2pPr>
            <a:lvl3pPr marL="0" indent="0" algn="ctr">
              <a:spcBef>
                <a:spcPts val="0"/>
              </a:spcBef>
              <a:buSzTx/>
              <a:buNone/>
              <a:defRPr sz="4600"/>
            </a:lvl3pPr>
            <a:lvl4pPr marL="0" indent="0" algn="ctr">
              <a:spcBef>
                <a:spcPts val="0"/>
              </a:spcBef>
              <a:buSzTx/>
              <a:buNone/>
              <a:defRPr sz="4600"/>
            </a:lvl4pPr>
            <a:lvl5pPr marL="0" indent="0" algn="ctr">
              <a:spcBef>
                <a:spcPts val="0"/>
              </a:spcBef>
              <a:buSzTx/>
              <a:buNone/>
              <a:defRPr sz="4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 Refl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Image"/>
          <p:cNvSpPr/>
          <p:nvPr>
            <p:ph type="pic" sz="quarter" idx="13"/>
          </p:nvPr>
        </p:nvSpPr>
        <p:spPr>
          <a:xfrm>
            <a:off x="11430000" y="3098800"/>
            <a:ext cx="5194300" cy="6930949"/>
          </a:xfrm>
          <a:prstGeom prst="rect">
            <a:avLst/>
          </a:prstGeom>
          <a:ln w="25400"/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91439" tIns="45719" rIns="91439" bIns="45719" anchor="t"/>
          <a:lstStyle/>
          <a:p>
            <a:pPr/>
          </a:p>
        </p:txBody>
      </p:sp>
      <p:sp>
        <p:nvSpPr>
          <p:cNvPr id="98" name="Title Text"/>
          <p:cNvSpPr txBox="1"/>
          <p:nvPr>
            <p:ph type="title"/>
          </p:nvPr>
        </p:nvSpPr>
        <p:spPr>
          <a:xfrm>
            <a:off x="1041400" y="1930400"/>
            <a:ext cx="9626600" cy="4521200"/>
          </a:xfrm>
          <a:prstGeom prst="rect">
            <a:avLst/>
          </a:prstGeom>
        </p:spPr>
        <p:txBody>
          <a:bodyPr anchor="b"/>
          <a:lstStyle>
            <a:lvl1pPr>
              <a:defRPr sz="9800"/>
            </a:lvl1pPr>
          </a:lstStyle>
          <a:p>
            <a:pPr/>
            <a:r>
              <a:t>Title Text</a:t>
            </a:r>
          </a:p>
        </p:txBody>
      </p:sp>
      <p:sp>
        <p:nvSpPr>
          <p:cNvPr id="99" name="Body Level One…"/>
          <p:cNvSpPr txBox="1"/>
          <p:nvPr>
            <p:ph type="body" sz="quarter" idx="1"/>
          </p:nvPr>
        </p:nvSpPr>
        <p:spPr>
          <a:xfrm>
            <a:off x="1041400" y="6540500"/>
            <a:ext cx="9626600" cy="45212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600"/>
            </a:lvl1pPr>
            <a:lvl2pPr marL="0" indent="0" algn="ctr">
              <a:spcBef>
                <a:spcPts val="0"/>
              </a:spcBef>
              <a:buSzTx/>
              <a:buNone/>
              <a:defRPr sz="4600"/>
            </a:lvl2pPr>
            <a:lvl3pPr marL="0" indent="0" algn="ctr">
              <a:spcBef>
                <a:spcPts val="0"/>
              </a:spcBef>
              <a:buSzTx/>
              <a:buNone/>
              <a:defRPr sz="4600"/>
            </a:lvl3pPr>
            <a:lvl4pPr marL="0" indent="0" algn="ctr">
              <a:spcBef>
                <a:spcPts val="0"/>
              </a:spcBef>
              <a:buSzTx/>
              <a:buNone/>
              <a:defRPr sz="4600"/>
            </a:lvl4pPr>
            <a:lvl5pPr marL="0" indent="0" algn="ctr">
              <a:spcBef>
                <a:spcPts val="0"/>
              </a:spcBef>
              <a:buSzTx/>
              <a:buNone/>
              <a:defRPr sz="4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Image"/>
          <p:cNvSpPr/>
          <p:nvPr>
            <p:ph type="pic" sz="quarter" idx="13"/>
          </p:nvPr>
        </p:nvSpPr>
        <p:spPr>
          <a:xfrm>
            <a:off x="11506200" y="4216400"/>
            <a:ext cx="5046726" cy="6734175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pPr/>
          </a:p>
        </p:txBody>
      </p:sp>
      <p:sp>
        <p:nvSpPr>
          <p:cNvPr id="10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09" name="Body Level One…"/>
          <p:cNvSpPr txBox="1"/>
          <p:nvPr>
            <p:ph type="body" sz="half" idx="1"/>
          </p:nvPr>
        </p:nvSpPr>
        <p:spPr>
          <a:xfrm>
            <a:off x="2095500" y="3784600"/>
            <a:ext cx="8267700" cy="7810500"/>
          </a:xfrm>
          <a:prstGeom prst="rect">
            <a:avLst/>
          </a:prstGeom>
        </p:spPr>
        <p:txBody>
          <a:bodyPr/>
          <a:lstStyle>
            <a:lvl1pPr marL="812120" indent="-494620">
              <a:spcBef>
                <a:spcPts val="5300"/>
              </a:spcBef>
              <a:defRPr sz="4400"/>
            </a:lvl1pPr>
            <a:lvl2pPr marL="1256620" indent="-494620">
              <a:spcBef>
                <a:spcPts val="5300"/>
              </a:spcBef>
              <a:defRPr sz="4400"/>
            </a:lvl2pPr>
            <a:lvl3pPr marL="1701120" indent="-494620">
              <a:spcBef>
                <a:spcPts val="5300"/>
              </a:spcBef>
              <a:defRPr sz="4400"/>
            </a:lvl3pPr>
            <a:lvl4pPr marL="2145620" indent="-494620">
              <a:spcBef>
                <a:spcPts val="5300"/>
              </a:spcBef>
              <a:defRPr sz="4400"/>
            </a:lvl4pPr>
            <a:lvl5pPr marL="2590120" indent="-494620">
              <a:spcBef>
                <a:spcPts val="5300"/>
              </a:spcBef>
              <a:defRPr sz="4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18" name="Body Level One…"/>
          <p:cNvSpPr txBox="1"/>
          <p:nvPr>
            <p:ph type="body" sz="half" idx="1"/>
          </p:nvPr>
        </p:nvSpPr>
        <p:spPr>
          <a:xfrm>
            <a:off x="2095500" y="3784600"/>
            <a:ext cx="8267700" cy="7810500"/>
          </a:xfrm>
          <a:prstGeom prst="rect">
            <a:avLst/>
          </a:prstGeom>
        </p:spPr>
        <p:txBody>
          <a:bodyPr/>
          <a:lstStyle>
            <a:lvl1pPr marL="812120" indent="-494620">
              <a:spcBef>
                <a:spcPts val="5300"/>
              </a:spcBef>
              <a:defRPr sz="4400"/>
            </a:lvl1pPr>
            <a:lvl2pPr marL="1256620" indent="-494620">
              <a:spcBef>
                <a:spcPts val="5300"/>
              </a:spcBef>
              <a:defRPr sz="4400"/>
            </a:lvl2pPr>
            <a:lvl3pPr marL="1701120" indent="-494620">
              <a:spcBef>
                <a:spcPts val="5300"/>
              </a:spcBef>
              <a:defRPr sz="4400"/>
            </a:lvl3pPr>
            <a:lvl4pPr marL="2145620" indent="-494620">
              <a:spcBef>
                <a:spcPts val="5300"/>
              </a:spcBef>
              <a:defRPr sz="4400"/>
            </a:lvl4pPr>
            <a:lvl5pPr marL="2590120" indent="-494620">
              <a:spcBef>
                <a:spcPts val="5300"/>
              </a:spcBef>
              <a:defRPr sz="4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7" name="Body Level One…"/>
          <p:cNvSpPr txBox="1"/>
          <p:nvPr>
            <p:ph type="body" sz="quarter" idx="1"/>
          </p:nvPr>
        </p:nvSpPr>
        <p:spPr>
          <a:xfrm>
            <a:off x="12763500" y="3784600"/>
            <a:ext cx="6502400" cy="7810500"/>
          </a:xfrm>
          <a:prstGeom prst="rect">
            <a:avLst/>
          </a:prstGeom>
        </p:spPr>
        <p:txBody>
          <a:bodyPr/>
          <a:lstStyle>
            <a:lvl1pPr marL="812120" indent="-494620">
              <a:spcBef>
                <a:spcPts val="5300"/>
              </a:spcBef>
              <a:defRPr sz="4400"/>
            </a:lvl1pPr>
            <a:lvl2pPr marL="1256620" indent="-494620">
              <a:spcBef>
                <a:spcPts val="5300"/>
              </a:spcBef>
              <a:defRPr sz="4400"/>
            </a:lvl2pPr>
            <a:lvl3pPr marL="1701120" indent="-494620">
              <a:spcBef>
                <a:spcPts val="5300"/>
              </a:spcBef>
              <a:defRPr sz="4400"/>
            </a:lvl3pPr>
            <a:lvl4pPr marL="2145620" indent="-494620">
              <a:spcBef>
                <a:spcPts val="5300"/>
              </a:spcBef>
              <a:defRPr sz="4400"/>
            </a:lvl4pPr>
            <a:lvl5pPr marL="2590120" indent="-494620">
              <a:spcBef>
                <a:spcPts val="5300"/>
              </a:spcBef>
              <a:defRPr sz="4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lide Number"/>
          <p:cNvSpPr txBox="1"/>
          <p:nvPr>
            <p:ph type="sldNum" sz="quarter" idx="2"/>
          </p:nvPr>
        </p:nvSpPr>
        <p:spPr>
          <a:xfrm>
            <a:off x="10445750" y="12712700"/>
            <a:ext cx="419100" cy="457200"/>
          </a:xfrm>
          <a:prstGeom prst="rect">
            <a:avLst/>
          </a:prstGeom>
        </p:spPr>
        <p:txBody>
          <a:bodyPr/>
          <a:lstStyle>
            <a:lvl1pPr defTabSz="800100"/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/>
          <p:nvPr>
            <p:ph type="sldNum" sz="quarter" idx="2"/>
          </p:nvPr>
        </p:nvSpPr>
        <p:spPr>
          <a:xfrm>
            <a:off x="10445750" y="12712700"/>
            <a:ext cx="419100" cy="457200"/>
          </a:xfrm>
          <a:prstGeom prst="rect">
            <a:avLst/>
          </a:prstGeom>
        </p:spPr>
        <p:txBody>
          <a:bodyPr/>
          <a:lstStyle>
            <a:lvl1pPr defTabSz="800100"/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Body Level One…"/>
          <p:cNvSpPr txBox="1"/>
          <p:nvPr>
            <p:ph type="body" idx="1"/>
          </p:nvPr>
        </p:nvSpPr>
        <p:spPr>
          <a:xfrm>
            <a:off x="2082800" y="1739900"/>
            <a:ext cx="17170400" cy="9867900"/>
          </a:xfrm>
          <a:prstGeom prst="rect">
            <a:avLst/>
          </a:prstGeom>
        </p:spPr>
        <p:txBody>
          <a:bodyPr/>
          <a:lstStyle>
            <a:lvl1pPr defTabSz="800100">
              <a:spcBef>
                <a:spcPts val="6600"/>
              </a:spcBef>
              <a:defRPr sz="5600"/>
            </a:lvl1pPr>
            <a:lvl2pPr defTabSz="800100">
              <a:spcBef>
                <a:spcPts val="6600"/>
              </a:spcBef>
              <a:defRPr sz="5600"/>
            </a:lvl2pPr>
            <a:lvl3pPr defTabSz="800100">
              <a:spcBef>
                <a:spcPts val="6600"/>
              </a:spcBef>
              <a:defRPr sz="5600"/>
            </a:lvl3pPr>
            <a:lvl4pPr defTabSz="800100">
              <a:spcBef>
                <a:spcPts val="6600"/>
              </a:spcBef>
              <a:defRPr sz="5600"/>
            </a:lvl4pPr>
            <a:lvl5pPr defTabSz="800100">
              <a:spcBef>
                <a:spcPts val="6600"/>
              </a:spcBef>
              <a:defRPr sz="5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0" name="Slide Number"/>
          <p:cNvSpPr txBox="1"/>
          <p:nvPr>
            <p:ph type="sldNum" sz="quarter" idx="2"/>
          </p:nvPr>
        </p:nvSpPr>
        <p:spPr>
          <a:xfrm>
            <a:off x="10445750" y="12712700"/>
            <a:ext cx="419100" cy="457200"/>
          </a:xfrm>
          <a:prstGeom prst="rect">
            <a:avLst/>
          </a:prstGeom>
        </p:spPr>
        <p:txBody>
          <a:bodyPr/>
          <a:lstStyle>
            <a:lvl1pPr defTabSz="800100"/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 copy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lide Number"/>
          <p:cNvSpPr txBox="1"/>
          <p:nvPr>
            <p:ph type="sldNum" sz="quarter" idx="2"/>
          </p:nvPr>
        </p:nvSpPr>
        <p:spPr>
          <a:xfrm>
            <a:off x="10445750" y="12712700"/>
            <a:ext cx="419100" cy="457200"/>
          </a:xfrm>
          <a:prstGeom prst="rect">
            <a:avLst/>
          </a:prstGeom>
        </p:spPr>
        <p:txBody>
          <a:bodyPr/>
          <a:lstStyle>
            <a:lvl1pPr defTabSz="800100"/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 copy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lide Number"/>
          <p:cNvSpPr txBox="1"/>
          <p:nvPr>
            <p:ph type="sldNum" sz="quarter" idx="2"/>
          </p:nvPr>
        </p:nvSpPr>
        <p:spPr>
          <a:xfrm>
            <a:off x="10445750" y="12712700"/>
            <a:ext cx="419100" cy="457200"/>
          </a:xfrm>
          <a:prstGeom prst="rect">
            <a:avLst/>
          </a:prstGeom>
        </p:spPr>
        <p:txBody>
          <a:bodyPr/>
          <a:lstStyle>
            <a:lvl1pPr defTabSz="800100"/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Body Level One…"/>
          <p:cNvSpPr txBox="1"/>
          <p:nvPr>
            <p:ph type="body" idx="1"/>
          </p:nvPr>
        </p:nvSpPr>
        <p:spPr>
          <a:xfrm>
            <a:off x="2095500" y="3784600"/>
            <a:ext cx="17170400" cy="7810500"/>
          </a:xfrm>
          <a:prstGeom prst="rect">
            <a:avLst/>
          </a:prstGeom>
        </p:spPr>
        <p:txBody>
          <a:bodyPr/>
          <a:lstStyle>
            <a:lvl1pPr>
              <a:spcBef>
                <a:spcPts val="3400"/>
              </a:spcBef>
            </a:lvl1pPr>
            <a:lvl2pPr>
              <a:spcBef>
                <a:spcPts val="3400"/>
              </a:spcBef>
            </a:lvl2pPr>
            <a:lvl3pPr>
              <a:spcBef>
                <a:spcPts val="3400"/>
              </a:spcBef>
            </a:lvl3pPr>
            <a:lvl4pPr>
              <a:spcBef>
                <a:spcPts val="3400"/>
              </a:spcBef>
            </a:lvl4pPr>
            <a:lvl5pPr>
              <a:spcBef>
                <a:spcPts val="3400"/>
              </a:spcBef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Title Text"/>
          <p:cNvSpPr txBox="1"/>
          <p:nvPr>
            <p:ph type="title"/>
          </p:nvPr>
        </p:nvSpPr>
        <p:spPr>
          <a:xfrm>
            <a:off x="2082800" y="342900"/>
            <a:ext cx="17170400" cy="3340100"/>
          </a:xfrm>
          <a:prstGeom prst="rect">
            <a:avLst/>
          </a:prstGeom>
        </p:spPr>
        <p:txBody>
          <a:bodyPr/>
          <a:lstStyle>
            <a:lvl1pPr defTabSz="800100">
              <a:defRPr sz="11400"/>
            </a:lvl1pPr>
          </a:lstStyle>
          <a:p>
            <a:pPr/>
            <a:r>
              <a:t>Title Text</a:t>
            </a:r>
          </a:p>
        </p:txBody>
      </p:sp>
      <p:sp>
        <p:nvSpPr>
          <p:cNvPr id="172" name="Slide Number"/>
          <p:cNvSpPr txBox="1"/>
          <p:nvPr>
            <p:ph type="sldNum" sz="quarter" idx="2"/>
          </p:nvPr>
        </p:nvSpPr>
        <p:spPr>
          <a:xfrm>
            <a:off x="10445750" y="12712700"/>
            <a:ext cx="419100" cy="457200"/>
          </a:xfrm>
          <a:prstGeom prst="rect">
            <a:avLst/>
          </a:prstGeom>
        </p:spPr>
        <p:txBody>
          <a:bodyPr/>
          <a:lstStyle>
            <a:lvl1pPr defTabSz="800100"/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idx="1"/>
          </p:nvPr>
        </p:nvSpPr>
        <p:spPr>
          <a:xfrm>
            <a:off x="2095500" y="3784600"/>
            <a:ext cx="17170400" cy="7810500"/>
          </a:xfrm>
          <a:prstGeom prst="rect">
            <a:avLst/>
          </a:prstGeom>
        </p:spPr>
        <p:txBody>
          <a:bodyPr numCol="2" spcCol="858519" anchor="t"/>
          <a:lstStyle>
            <a:lvl1pPr marL="812120" indent="-494620">
              <a:spcBef>
                <a:spcPts val="5300"/>
              </a:spcBef>
              <a:defRPr sz="4400"/>
            </a:lvl1pPr>
            <a:lvl2pPr marL="1256620" indent="-494620">
              <a:spcBef>
                <a:spcPts val="5300"/>
              </a:spcBef>
              <a:defRPr sz="4400"/>
            </a:lvl2pPr>
            <a:lvl3pPr marL="1701120" indent="-494620">
              <a:spcBef>
                <a:spcPts val="5300"/>
              </a:spcBef>
              <a:defRPr sz="4400"/>
            </a:lvl3pPr>
            <a:lvl4pPr marL="2145620" indent="-494620">
              <a:spcBef>
                <a:spcPts val="5300"/>
              </a:spcBef>
              <a:defRPr sz="4400"/>
            </a:lvl4pPr>
            <a:lvl5pPr marL="2590120" indent="-494620">
              <a:spcBef>
                <a:spcPts val="5300"/>
              </a:spcBef>
              <a:defRPr sz="4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itle Text"/>
          <p:cNvSpPr txBox="1"/>
          <p:nvPr>
            <p:ph type="title"/>
          </p:nvPr>
        </p:nvSpPr>
        <p:spPr>
          <a:xfrm>
            <a:off x="2095500" y="4064000"/>
            <a:ext cx="17170400" cy="5207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Image"/>
          <p:cNvSpPr/>
          <p:nvPr>
            <p:ph type="pic" sz="quarter" idx="13"/>
          </p:nvPr>
        </p:nvSpPr>
        <p:spPr>
          <a:xfrm>
            <a:off x="5664200" y="2679700"/>
            <a:ext cx="10007176" cy="5613400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pPr/>
          </a:p>
        </p:txBody>
      </p:sp>
      <p:sp>
        <p:nvSpPr>
          <p:cNvPr id="70" name="Title Text"/>
          <p:cNvSpPr txBox="1"/>
          <p:nvPr>
            <p:ph type="title"/>
          </p:nvPr>
        </p:nvSpPr>
        <p:spPr>
          <a:xfrm>
            <a:off x="2095500" y="10071100"/>
            <a:ext cx="17170400" cy="23241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7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 Refl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Image"/>
          <p:cNvSpPr/>
          <p:nvPr>
            <p:ph type="pic" sz="quarter" idx="13"/>
          </p:nvPr>
        </p:nvSpPr>
        <p:spPr>
          <a:xfrm>
            <a:off x="5664200" y="2679700"/>
            <a:ext cx="10007176" cy="5613400"/>
          </a:xfrm>
          <a:prstGeom prst="rect">
            <a:avLst/>
          </a:prstGeom>
          <a:ln w="25400"/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91439" tIns="45719" rIns="91439" bIns="45719" anchor="t"/>
          <a:lstStyle/>
          <a:p>
            <a:pPr/>
          </a:p>
        </p:txBody>
      </p:sp>
      <p:sp>
        <p:nvSpPr>
          <p:cNvPr id="79" name="Title Text"/>
          <p:cNvSpPr txBox="1"/>
          <p:nvPr>
            <p:ph type="title"/>
          </p:nvPr>
        </p:nvSpPr>
        <p:spPr>
          <a:xfrm>
            <a:off x="2095500" y="10071100"/>
            <a:ext cx="17170400" cy="23241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8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18.xml"/><Relationship Id="rId20" Type="http://schemas.openxmlformats.org/officeDocument/2006/relationships/slideLayout" Target="../slideLayouts/slideLayout19.xml"/><Relationship Id="rId21" Type="http://schemas.openxmlformats.org/officeDocument/2006/relationships/slideLayout" Target="../slideLayouts/slideLayout20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/>
          <p:nvPr>
            <p:ph type="body" idx="1"/>
          </p:nvPr>
        </p:nvSpPr>
        <p:spPr>
          <a:xfrm>
            <a:off x="2095500" y="1739900"/>
            <a:ext cx="17170400" cy="9867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" name="Title Text"/>
          <p:cNvSpPr txBox="1"/>
          <p:nvPr>
            <p:ph type="title"/>
          </p:nvPr>
        </p:nvSpPr>
        <p:spPr>
          <a:xfrm>
            <a:off x="2095500" y="342900"/>
            <a:ext cx="17170400" cy="3340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/>
            <a:r>
              <a:t>Title Text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0452100" y="12700000"/>
            <a:ext cx="419100" cy="4572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</p:sldLayoutIdLst>
  <p:transition xmlns:p14="http://schemas.microsoft.com/office/powerpoint/2010/main" spd="med" advClick="1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9pPr>
    </p:titleStyle>
    <p:bodyStyle>
      <a:lvl1pPr marL="889000" marR="0" indent="-571500" algn="l" defTabSz="825500" rtl="0" latinLnBrk="0">
        <a:lnSpc>
          <a:spcPct val="100000"/>
        </a:lnSpc>
        <a:spcBef>
          <a:spcPts val="6800"/>
        </a:spcBef>
        <a:spcAft>
          <a:spcPts val="0"/>
        </a:spcAft>
        <a:buClrTx/>
        <a:buSzPct val="171000"/>
        <a:buFontTx/>
        <a:buChar char="•"/>
        <a:tabLst/>
        <a:defRPr b="0" baseline="0" cap="none" i="0" spc="0" strike="noStrike" sz="5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1pPr>
      <a:lvl2pPr marL="1333500" marR="0" indent="-571500" algn="l" defTabSz="825500" rtl="0" latinLnBrk="0">
        <a:lnSpc>
          <a:spcPct val="100000"/>
        </a:lnSpc>
        <a:spcBef>
          <a:spcPts val="6800"/>
        </a:spcBef>
        <a:spcAft>
          <a:spcPts val="0"/>
        </a:spcAft>
        <a:buClrTx/>
        <a:buSzPct val="171000"/>
        <a:buFontTx/>
        <a:buChar char="•"/>
        <a:tabLst/>
        <a:defRPr b="0" baseline="0" cap="none" i="0" spc="0" strike="noStrike" sz="5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2pPr>
      <a:lvl3pPr marL="1778000" marR="0" indent="-571500" algn="l" defTabSz="825500" rtl="0" latinLnBrk="0">
        <a:lnSpc>
          <a:spcPct val="100000"/>
        </a:lnSpc>
        <a:spcBef>
          <a:spcPts val="6800"/>
        </a:spcBef>
        <a:spcAft>
          <a:spcPts val="0"/>
        </a:spcAft>
        <a:buClrTx/>
        <a:buSzPct val="171000"/>
        <a:buFontTx/>
        <a:buChar char="•"/>
        <a:tabLst/>
        <a:defRPr b="0" baseline="0" cap="none" i="0" spc="0" strike="noStrike" sz="5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3pPr>
      <a:lvl4pPr marL="2222500" marR="0" indent="-571500" algn="l" defTabSz="825500" rtl="0" latinLnBrk="0">
        <a:lnSpc>
          <a:spcPct val="100000"/>
        </a:lnSpc>
        <a:spcBef>
          <a:spcPts val="6800"/>
        </a:spcBef>
        <a:spcAft>
          <a:spcPts val="0"/>
        </a:spcAft>
        <a:buClrTx/>
        <a:buSzPct val="171000"/>
        <a:buFontTx/>
        <a:buChar char="•"/>
        <a:tabLst/>
        <a:defRPr b="0" baseline="0" cap="none" i="0" spc="0" strike="noStrike" sz="5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4pPr>
      <a:lvl5pPr marL="2667000" marR="0" indent="-571500" algn="l" defTabSz="825500" rtl="0" latinLnBrk="0">
        <a:lnSpc>
          <a:spcPct val="100000"/>
        </a:lnSpc>
        <a:spcBef>
          <a:spcPts val="6800"/>
        </a:spcBef>
        <a:spcAft>
          <a:spcPts val="0"/>
        </a:spcAft>
        <a:buClrTx/>
        <a:buSzPct val="171000"/>
        <a:buFontTx/>
        <a:buChar char="•"/>
        <a:tabLst/>
        <a:defRPr b="0" baseline="0" cap="none" i="0" spc="0" strike="noStrike" sz="5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5pPr>
      <a:lvl6pPr marL="3022600" marR="0" indent="-571500" algn="l" defTabSz="825500" rtl="0" latinLnBrk="0">
        <a:lnSpc>
          <a:spcPct val="100000"/>
        </a:lnSpc>
        <a:spcBef>
          <a:spcPts val="6800"/>
        </a:spcBef>
        <a:spcAft>
          <a:spcPts val="0"/>
        </a:spcAft>
        <a:buClrTx/>
        <a:buSzPct val="171000"/>
        <a:buFontTx/>
        <a:buChar char="•"/>
        <a:tabLst/>
        <a:defRPr b="0" baseline="0" cap="none" i="0" spc="0" strike="noStrike" sz="5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6pPr>
      <a:lvl7pPr marL="3378200" marR="0" indent="-571500" algn="l" defTabSz="825500" rtl="0" latinLnBrk="0">
        <a:lnSpc>
          <a:spcPct val="100000"/>
        </a:lnSpc>
        <a:spcBef>
          <a:spcPts val="6800"/>
        </a:spcBef>
        <a:spcAft>
          <a:spcPts val="0"/>
        </a:spcAft>
        <a:buClrTx/>
        <a:buSzPct val="171000"/>
        <a:buFontTx/>
        <a:buChar char="•"/>
        <a:tabLst/>
        <a:defRPr b="0" baseline="0" cap="none" i="0" spc="0" strike="noStrike" sz="5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7pPr>
      <a:lvl8pPr marL="3733800" marR="0" indent="-571500" algn="l" defTabSz="825500" rtl="0" latinLnBrk="0">
        <a:lnSpc>
          <a:spcPct val="100000"/>
        </a:lnSpc>
        <a:spcBef>
          <a:spcPts val="6800"/>
        </a:spcBef>
        <a:spcAft>
          <a:spcPts val="0"/>
        </a:spcAft>
        <a:buClrTx/>
        <a:buSzPct val="171000"/>
        <a:buFontTx/>
        <a:buChar char="•"/>
        <a:tabLst/>
        <a:defRPr b="0" baseline="0" cap="none" i="0" spc="0" strike="noStrike" sz="5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8pPr>
      <a:lvl9pPr marL="4089400" marR="0" indent="-571500" algn="l" defTabSz="825500" rtl="0" latinLnBrk="0">
        <a:lnSpc>
          <a:spcPct val="100000"/>
        </a:lnSpc>
        <a:spcBef>
          <a:spcPts val="6800"/>
        </a:spcBef>
        <a:spcAft>
          <a:spcPts val="0"/>
        </a:spcAft>
        <a:buClrTx/>
        <a:buSzPct val="171000"/>
        <a:buFontTx/>
        <a:buChar char="•"/>
        <a:tabLst/>
        <a:defRPr b="0" baseline="0" cap="none" i="0" spc="0" strike="noStrike" sz="5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image" Target="../media/image4.png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image" Target="../media/image4.png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image" Target="../media/image4.png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image" Target="../media/image8.png"/><Relationship Id="rId3" Type="http://schemas.openxmlformats.org/officeDocument/2006/relationships/image" Target="../media/image10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GA Method…"/>
          <p:cNvSpPr txBox="1"/>
          <p:nvPr/>
        </p:nvSpPr>
        <p:spPr>
          <a:xfrm>
            <a:off x="5377432" y="2597150"/>
            <a:ext cx="10579895" cy="3390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800100">
              <a:defRPr sz="14400">
                <a:latin typeface="Times"/>
                <a:ea typeface="Times"/>
                <a:cs typeface="Times"/>
                <a:sym typeface="Times"/>
              </a:defRPr>
            </a:pPr>
            <a:r>
              <a:t>GGA Method</a:t>
            </a:r>
          </a:p>
          <a:p>
            <a:pPr defTabSz="800100">
              <a:defRPr sz="7200">
                <a:latin typeface="Times"/>
                <a:ea typeface="Times"/>
                <a:cs typeface="Times"/>
                <a:sym typeface="Times"/>
              </a:defRPr>
            </a:pPr>
            <a:r>
              <a:t>with pClone Red</a:t>
            </a:r>
          </a:p>
        </p:txBody>
      </p:sp>
      <p:sp>
        <p:nvSpPr>
          <p:cNvPr id="182" name="by…"/>
          <p:cNvSpPr txBox="1"/>
          <p:nvPr/>
        </p:nvSpPr>
        <p:spPr>
          <a:xfrm>
            <a:off x="2962150" y="9410700"/>
            <a:ext cx="15397908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800100">
              <a:defRPr sz="7200">
                <a:latin typeface="Times"/>
                <a:ea typeface="Times"/>
                <a:cs typeface="Times"/>
                <a:sym typeface="Times"/>
              </a:defRPr>
            </a:pPr>
            <a:r>
              <a:t>by </a:t>
            </a:r>
          </a:p>
          <a:p>
            <a:pPr defTabSz="800100">
              <a:defRPr sz="7200">
                <a:latin typeface="Times"/>
                <a:ea typeface="Times"/>
                <a:cs typeface="Times"/>
                <a:sym typeface="Times"/>
              </a:defRPr>
            </a:pPr>
            <a:r>
              <a:t>A. Malcolm Campbell and Todd Eckdahl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----"/>
          <p:cNvSpPr txBox="1"/>
          <p:nvPr/>
        </p:nvSpPr>
        <p:spPr>
          <a:xfrm>
            <a:off x="11442700" y="4648200"/>
            <a:ext cx="8893969" cy="302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800100">
              <a:defRPr sz="9600">
                <a:latin typeface="Courier"/>
                <a:ea typeface="Courier"/>
                <a:cs typeface="Courier"/>
                <a:sym typeface="Courier"/>
              </a:defRPr>
            </a:pPr>
            <a:r>
              <a:t>       ----</a:t>
            </a:r>
          </a:p>
          <a:p>
            <a:pPr algn="l" defTabSz="800100">
              <a:defRPr sz="9600"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FFFFFF"/>
                </a:solidFill>
              </a:rPr>
              <a:t>           </a:t>
            </a:r>
          </a:p>
        </p:txBody>
      </p:sp>
      <p:sp>
        <p:nvSpPr>
          <p:cNvPr id="230" name="Bsa I"/>
          <p:cNvSpPr txBox="1"/>
          <p:nvPr/>
        </p:nvSpPr>
        <p:spPr>
          <a:xfrm>
            <a:off x="8705527" y="273050"/>
            <a:ext cx="3923706" cy="2298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00100">
              <a:defRPr sz="14400">
                <a:latin typeface="Times"/>
                <a:ea typeface="Times"/>
                <a:cs typeface="Times"/>
                <a:sym typeface="Times"/>
              </a:defRPr>
            </a:lvl1pPr>
          </a:lstStyle>
          <a:p>
            <a:pPr/>
            <a:r>
              <a:t>Bsa I</a:t>
            </a:r>
          </a:p>
        </p:txBody>
      </p:sp>
      <p:sp>
        <p:nvSpPr>
          <p:cNvPr id="231" name="GGTCTCn…"/>
          <p:cNvSpPr txBox="1"/>
          <p:nvPr/>
        </p:nvSpPr>
        <p:spPr>
          <a:xfrm>
            <a:off x="3284661" y="4648200"/>
            <a:ext cx="9042401" cy="302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00100">
              <a:defRPr sz="9600">
                <a:latin typeface="Courier"/>
                <a:ea typeface="Courier"/>
                <a:cs typeface="Courier"/>
                <a:sym typeface="Courier"/>
              </a:defRPr>
            </a:pPr>
            <a:r>
              <a:t>GGTCTCn</a:t>
            </a:r>
          </a:p>
          <a:p>
            <a:pPr algn="l" defTabSz="800100">
              <a:defRPr sz="9600">
                <a:latin typeface="Courier"/>
                <a:ea typeface="Courier"/>
                <a:cs typeface="Courier"/>
                <a:sym typeface="Courier"/>
              </a:defRPr>
            </a:pPr>
            <a:r>
              <a:t>CCAGAGn1234</a:t>
            </a:r>
          </a:p>
        </p:txBody>
      </p:sp>
      <p:sp>
        <p:nvSpPr>
          <p:cNvPr id="232" name="type IIs"/>
          <p:cNvSpPr txBox="1"/>
          <p:nvPr/>
        </p:nvSpPr>
        <p:spPr>
          <a:xfrm>
            <a:off x="9219827" y="10585450"/>
            <a:ext cx="2882058" cy="1193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00100">
              <a:defRPr sz="7200">
                <a:latin typeface="Times"/>
                <a:ea typeface="Times"/>
                <a:cs typeface="Times"/>
                <a:sym typeface="Times"/>
              </a:defRPr>
            </a:lvl1pPr>
          </a:lstStyle>
          <a:p>
            <a:pPr/>
            <a:r>
              <a:t>type IIs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Bsa I"/>
          <p:cNvSpPr txBox="1"/>
          <p:nvPr/>
        </p:nvSpPr>
        <p:spPr>
          <a:xfrm>
            <a:off x="8705527" y="273050"/>
            <a:ext cx="3923706" cy="2298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00100">
              <a:defRPr sz="14400">
                <a:latin typeface="Times"/>
                <a:ea typeface="Times"/>
                <a:cs typeface="Times"/>
                <a:sym typeface="Times"/>
              </a:defRPr>
            </a:lvl1pPr>
          </a:lstStyle>
          <a:p>
            <a:pPr/>
            <a:r>
              <a:t>Bsa I</a:t>
            </a:r>
          </a:p>
        </p:txBody>
      </p:sp>
      <p:sp>
        <p:nvSpPr>
          <p:cNvPr id="235" name="1234nGAGACC…"/>
          <p:cNvSpPr txBox="1"/>
          <p:nvPr/>
        </p:nvSpPr>
        <p:spPr>
          <a:xfrm>
            <a:off x="4757861" y="4114800"/>
            <a:ext cx="8293101" cy="302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00100">
              <a:defRPr sz="9600"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FF40FF"/>
                </a:solidFill>
              </a:rPr>
              <a:t>1234</a:t>
            </a:r>
            <a:r>
              <a:t>nGAGACC</a:t>
            </a:r>
            <a:r>
              <a:rPr>
                <a:solidFill>
                  <a:srgbClr val="FFFFFF"/>
                </a:solidFill>
              </a:rPr>
              <a:t>     </a:t>
            </a:r>
          </a:p>
          <a:p>
            <a:pPr algn="l" defTabSz="800100">
              <a:defRPr sz="9600">
                <a:latin typeface="Courier"/>
                <a:ea typeface="Courier"/>
                <a:cs typeface="Courier"/>
                <a:sym typeface="Courier"/>
              </a:defRPr>
            </a:pPr>
            <a:r>
              <a:t>----nCTCTGG</a:t>
            </a:r>
          </a:p>
        </p:txBody>
      </p:sp>
      <p:sp>
        <p:nvSpPr>
          <p:cNvPr id="236" name="GGTCTCn----…"/>
          <p:cNvSpPr txBox="1"/>
          <p:nvPr/>
        </p:nvSpPr>
        <p:spPr>
          <a:xfrm>
            <a:off x="8517061" y="7404100"/>
            <a:ext cx="8293101" cy="302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00100">
              <a:defRPr sz="9600">
                <a:latin typeface="Courier"/>
                <a:ea typeface="Courier"/>
                <a:cs typeface="Courier"/>
                <a:sym typeface="Courier"/>
              </a:defRPr>
            </a:pPr>
            <a:r>
              <a:t>GGTCTCn----</a:t>
            </a:r>
          </a:p>
          <a:p>
            <a:pPr algn="l" defTabSz="800100">
              <a:defRPr sz="9600">
                <a:latin typeface="Courier"/>
                <a:ea typeface="Courier"/>
                <a:cs typeface="Courier"/>
                <a:sym typeface="Courier"/>
              </a:defRPr>
            </a:pPr>
            <a:r>
              <a:t>CCAGAGn</a:t>
            </a:r>
            <a:r>
              <a:rPr>
                <a:solidFill>
                  <a:srgbClr val="0433FF"/>
                </a:solidFill>
              </a:rPr>
              <a:t>1234</a:t>
            </a:r>
          </a:p>
        </p:txBody>
      </p:sp>
      <p:sp>
        <p:nvSpPr>
          <p:cNvPr id="237" name="cuts…"/>
          <p:cNvSpPr txBox="1"/>
          <p:nvPr/>
        </p:nvSpPr>
        <p:spPr>
          <a:xfrm>
            <a:off x="2552030" y="4635500"/>
            <a:ext cx="2044453" cy="1968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800100">
              <a:lnSpc>
                <a:spcPct val="70000"/>
              </a:lnSpc>
              <a:defRPr sz="7200">
                <a:solidFill>
                  <a:srgbClr val="FF40FF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cuts </a:t>
            </a:r>
          </a:p>
          <a:p>
            <a:pPr defTabSz="800100">
              <a:lnSpc>
                <a:spcPct val="70000"/>
              </a:lnSpc>
              <a:defRPr sz="7200">
                <a:solidFill>
                  <a:srgbClr val="FF40FF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left</a:t>
            </a:r>
          </a:p>
        </p:txBody>
      </p:sp>
      <p:sp>
        <p:nvSpPr>
          <p:cNvPr id="238" name="cuts…"/>
          <p:cNvSpPr txBox="1"/>
          <p:nvPr/>
        </p:nvSpPr>
        <p:spPr>
          <a:xfrm>
            <a:off x="17030700" y="7924800"/>
            <a:ext cx="2044452" cy="1968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800100">
              <a:lnSpc>
                <a:spcPct val="70000"/>
              </a:lnSpc>
              <a:defRPr sz="7200">
                <a:solidFill>
                  <a:srgbClr val="0433FF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cuts </a:t>
            </a:r>
          </a:p>
          <a:p>
            <a:pPr defTabSz="800100">
              <a:lnSpc>
                <a:spcPct val="70000"/>
              </a:lnSpc>
              <a:defRPr sz="7200">
                <a:solidFill>
                  <a:srgbClr val="0433FF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right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Part J119137"/>
          <p:cNvSpPr txBox="1"/>
          <p:nvPr/>
        </p:nvSpPr>
        <p:spPr>
          <a:xfrm>
            <a:off x="5843116" y="273050"/>
            <a:ext cx="9648528" cy="2298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00100">
              <a:defRPr sz="14400">
                <a:latin typeface="Times"/>
                <a:ea typeface="Times"/>
                <a:cs typeface="Times"/>
                <a:sym typeface="Times"/>
              </a:defRPr>
            </a:lvl1pPr>
          </a:lstStyle>
          <a:p>
            <a:pPr/>
            <a:r>
              <a:t>Part J119137</a:t>
            </a:r>
          </a:p>
        </p:txBody>
      </p:sp>
      <p:sp>
        <p:nvSpPr>
          <p:cNvPr id="241" name="Line"/>
          <p:cNvSpPr/>
          <p:nvPr/>
        </p:nvSpPr>
        <p:spPr>
          <a:xfrm>
            <a:off x="11861799" y="5795945"/>
            <a:ext cx="1" cy="2349873"/>
          </a:xfrm>
          <a:prstGeom prst="line">
            <a:avLst/>
          </a:prstGeom>
          <a:ln w="254000">
            <a:solidFill>
              <a:srgbClr val="0433FF"/>
            </a:solidFill>
            <a:miter lim="400000"/>
            <a:headEnd type="stealth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42" name="Line"/>
          <p:cNvSpPr/>
          <p:nvPr/>
        </p:nvSpPr>
        <p:spPr>
          <a:xfrm>
            <a:off x="8534399" y="5715000"/>
            <a:ext cx="1" cy="2349872"/>
          </a:xfrm>
          <a:prstGeom prst="line">
            <a:avLst/>
          </a:prstGeom>
          <a:ln w="254000">
            <a:solidFill>
              <a:srgbClr val="FF40FF"/>
            </a:solidFill>
            <a:miter lim="400000"/>
            <a:headEnd type="stealth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43" name="BsaI…"/>
          <p:cNvSpPr txBox="1"/>
          <p:nvPr/>
        </p:nvSpPr>
        <p:spPr>
          <a:xfrm>
            <a:off x="10832455" y="7886700"/>
            <a:ext cx="2247603" cy="2730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800100">
              <a:lnSpc>
                <a:spcPct val="70000"/>
              </a:lnSpc>
              <a:defRPr sz="7200">
                <a:solidFill>
                  <a:srgbClr val="0433FF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BsaI </a:t>
            </a:r>
          </a:p>
          <a:p>
            <a:pPr defTabSz="800100">
              <a:lnSpc>
                <a:spcPct val="70000"/>
              </a:lnSpc>
              <a:defRPr sz="7200">
                <a:solidFill>
                  <a:srgbClr val="0433FF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cuts</a:t>
            </a:r>
          </a:p>
          <a:p>
            <a:pPr defTabSz="800100">
              <a:lnSpc>
                <a:spcPct val="70000"/>
              </a:lnSpc>
              <a:defRPr sz="7200">
                <a:solidFill>
                  <a:srgbClr val="0433FF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right</a:t>
            </a:r>
          </a:p>
        </p:txBody>
      </p:sp>
      <p:sp>
        <p:nvSpPr>
          <p:cNvPr id="244" name="BsaI…"/>
          <p:cNvSpPr txBox="1"/>
          <p:nvPr/>
        </p:nvSpPr>
        <p:spPr>
          <a:xfrm>
            <a:off x="7404099" y="7810500"/>
            <a:ext cx="2247604" cy="2730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800100">
              <a:lnSpc>
                <a:spcPct val="70000"/>
              </a:lnSpc>
              <a:defRPr sz="7200">
                <a:solidFill>
                  <a:srgbClr val="FF40FF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BsaI </a:t>
            </a:r>
          </a:p>
          <a:p>
            <a:pPr defTabSz="800100">
              <a:lnSpc>
                <a:spcPct val="70000"/>
              </a:lnSpc>
              <a:defRPr sz="7200">
                <a:solidFill>
                  <a:srgbClr val="FF40FF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cuts</a:t>
            </a:r>
          </a:p>
          <a:p>
            <a:pPr defTabSz="800100">
              <a:lnSpc>
                <a:spcPct val="70000"/>
              </a:lnSpc>
              <a:defRPr sz="7200">
                <a:solidFill>
                  <a:srgbClr val="FF40FF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left</a:t>
            </a:r>
          </a:p>
        </p:txBody>
      </p:sp>
      <p:pic>
        <p:nvPicPr>
          <p:cNvPr id="245" name="droppedImage.pdf" descr="dropped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44600" y="4191000"/>
            <a:ext cx="17602200" cy="2400300"/>
          </a:xfrm>
          <a:prstGeom prst="rect">
            <a:avLst/>
          </a:prstGeom>
          <a:ln w="12700">
            <a:miter lim="400000"/>
          </a:ln>
        </p:spPr>
      </p:pic>
      <p:sp>
        <p:nvSpPr>
          <p:cNvPr id="246" name="Rectangle"/>
          <p:cNvSpPr/>
          <p:nvPr/>
        </p:nvSpPr>
        <p:spPr>
          <a:xfrm>
            <a:off x="9537700" y="4203700"/>
            <a:ext cx="1460500" cy="1282700"/>
          </a:xfrm>
          <a:prstGeom prst="rect">
            <a:avLst/>
          </a:prstGeom>
          <a:solidFill>
            <a:srgbClr val="FFFFFF"/>
          </a:solidFill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defTabSz="800100">
              <a:defRPr sz="54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pic>
        <p:nvPicPr>
          <p:cNvPr id="247" name="droppedImage.pdf" descr="dropped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928100" y="3795431"/>
            <a:ext cx="2222500" cy="228786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CGACtGAGACC    GGTCTCa…"/>
          <p:cNvSpPr txBox="1"/>
          <p:nvPr/>
        </p:nvSpPr>
        <p:spPr>
          <a:xfrm>
            <a:off x="4952379" y="5702300"/>
            <a:ext cx="11430001" cy="1803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00100">
              <a:defRPr sz="5600">
                <a:latin typeface="Courier"/>
                <a:ea typeface="Courier"/>
                <a:cs typeface="Courier"/>
                <a:sym typeface="Courier"/>
              </a:defRPr>
            </a:pPr>
            <a:r>
              <a:rPr b="1">
                <a:solidFill>
                  <a:srgbClr val="FF40FF"/>
                </a:solidFill>
              </a:rPr>
              <a:t>CGAC</a:t>
            </a:r>
            <a:r>
              <a:rPr b="1"/>
              <a:t>t</a:t>
            </a:r>
            <a:r>
              <a:rPr b="1" u="sng"/>
              <a:t>GAGACC</a:t>
            </a:r>
            <a:r>
              <a:rPr b="1">
                <a:solidFill>
                  <a:srgbClr val="FF2600"/>
                </a:solidFill>
              </a:rPr>
              <a:t>    </a:t>
            </a:r>
            <a:r>
              <a:rPr b="1"/>
              <a:t>GGTCTCa</a:t>
            </a:r>
            <a:r>
              <a:t>   </a:t>
            </a:r>
          </a:p>
          <a:p>
            <a:pPr algn="l" defTabSz="800100">
              <a:defRPr sz="5600">
                <a:latin typeface="Courier"/>
                <a:ea typeface="Courier"/>
                <a:cs typeface="Courier"/>
                <a:sym typeface="Courier"/>
              </a:defRPr>
            </a:pPr>
            <a:r>
              <a:t>    </a:t>
            </a:r>
            <a:r>
              <a:rPr b="1"/>
              <a:t>aCTCTGG</a:t>
            </a:r>
            <a:r>
              <a:rPr b="1">
                <a:solidFill>
                  <a:srgbClr val="FF2600"/>
                </a:solidFill>
              </a:rPr>
              <a:t>    </a:t>
            </a:r>
            <a:r>
              <a:rPr b="1" u="sng"/>
              <a:t>CCAGAG</a:t>
            </a:r>
            <a:r>
              <a:rPr b="1"/>
              <a:t>t</a:t>
            </a:r>
            <a:r>
              <a:rPr b="1">
                <a:solidFill>
                  <a:srgbClr val="0433FF"/>
                </a:solidFill>
              </a:rPr>
              <a:t>CGCC</a:t>
            </a:r>
          </a:p>
        </p:txBody>
      </p:sp>
      <p:sp>
        <p:nvSpPr>
          <p:cNvPr id="250" name="Bsa I"/>
          <p:cNvSpPr txBox="1"/>
          <p:nvPr/>
        </p:nvSpPr>
        <p:spPr>
          <a:xfrm>
            <a:off x="7168678" y="7467600"/>
            <a:ext cx="2019004" cy="1193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00100">
              <a:defRPr sz="7200">
                <a:solidFill>
                  <a:srgbClr val="FF40FF"/>
                </a:solidFill>
                <a:latin typeface="Times"/>
                <a:ea typeface="Times"/>
                <a:cs typeface="Times"/>
                <a:sym typeface="Times"/>
              </a:defRPr>
            </a:lvl1pPr>
          </a:lstStyle>
          <a:p>
            <a:pPr/>
            <a:r>
              <a:t>Bsa I</a:t>
            </a:r>
          </a:p>
        </p:txBody>
      </p:sp>
      <p:sp>
        <p:nvSpPr>
          <p:cNvPr id="251" name="Bsa I"/>
          <p:cNvSpPr txBox="1"/>
          <p:nvPr/>
        </p:nvSpPr>
        <p:spPr>
          <a:xfrm>
            <a:off x="11836400" y="7632700"/>
            <a:ext cx="2019003" cy="1193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00100">
              <a:defRPr sz="7200">
                <a:solidFill>
                  <a:srgbClr val="0433FF"/>
                </a:solidFill>
                <a:latin typeface="Times"/>
                <a:ea typeface="Times"/>
                <a:cs typeface="Times"/>
                <a:sym typeface="Times"/>
              </a:defRPr>
            </a:lvl1pPr>
          </a:lstStyle>
          <a:p>
            <a:pPr/>
            <a:r>
              <a:t>Bsa I</a:t>
            </a:r>
          </a:p>
        </p:txBody>
      </p:sp>
      <p:grpSp>
        <p:nvGrpSpPr>
          <p:cNvPr id="255" name="Group"/>
          <p:cNvGrpSpPr/>
          <p:nvPr/>
        </p:nvGrpSpPr>
        <p:grpSpPr>
          <a:xfrm>
            <a:off x="2146300" y="6223000"/>
            <a:ext cx="4711700" cy="1314450"/>
            <a:chOff x="0" y="0"/>
            <a:chExt cx="4711700" cy="1314450"/>
          </a:xfrm>
        </p:grpSpPr>
        <p:sp>
          <p:nvSpPr>
            <p:cNvPr id="252" name="Line"/>
            <p:cNvSpPr/>
            <p:nvPr/>
          </p:nvSpPr>
          <p:spPr>
            <a:xfrm>
              <a:off x="2460" y="850900"/>
              <a:ext cx="2677240" cy="3"/>
            </a:xfrm>
            <a:prstGeom prst="line">
              <a:avLst/>
            </a:prstGeom>
            <a:noFill/>
            <a:ln w="3810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3" name="Line"/>
            <p:cNvSpPr/>
            <p:nvPr/>
          </p:nvSpPr>
          <p:spPr>
            <a:xfrm>
              <a:off x="0" y="0"/>
              <a:ext cx="2677240" cy="3"/>
            </a:xfrm>
            <a:prstGeom prst="line">
              <a:avLst/>
            </a:prstGeom>
            <a:noFill/>
            <a:ln w="3810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4" name="GCTG"/>
            <p:cNvSpPr txBox="1"/>
            <p:nvPr/>
          </p:nvSpPr>
          <p:spPr>
            <a:xfrm>
              <a:off x="2806700" y="361950"/>
              <a:ext cx="1905000" cy="9525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>
              <a:lvl1pPr algn="l" defTabSz="800100">
                <a:defRPr b="1" sz="5600"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>
                <a:defRPr b="0"/>
              </a:pPr>
              <a:r>
                <a:rPr b="1"/>
                <a:t>GCTG</a:t>
              </a:r>
            </a:p>
          </p:txBody>
        </p:sp>
      </p:grpSp>
      <p:grpSp>
        <p:nvGrpSpPr>
          <p:cNvPr id="259" name="Group"/>
          <p:cNvGrpSpPr/>
          <p:nvPr/>
        </p:nvGrpSpPr>
        <p:grpSpPr>
          <a:xfrm>
            <a:off x="14351000" y="5740400"/>
            <a:ext cx="4544140" cy="1346203"/>
            <a:chOff x="0" y="0"/>
            <a:chExt cx="4544139" cy="1346202"/>
          </a:xfrm>
        </p:grpSpPr>
        <p:sp>
          <p:nvSpPr>
            <p:cNvPr id="256" name="GCGG"/>
            <p:cNvSpPr txBox="1"/>
            <p:nvPr/>
          </p:nvSpPr>
          <p:spPr>
            <a:xfrm>
              <a:off x="0" y="0"/>
              <a:ext cx="1905000" cy="9525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>
              <a:lvl1pPr algn="l" defTabSz="800100">
                <a:defRPr b="1" sz="5600"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>
                <a:defRPr b="0"/>
              </a:pPr>
              <a:r>
                <a:rPr b="1"/>
                <a:t>GCGG</a:t>
              </a:r>
            </a:p>
          </p:txBody>
        </p:sp>
        <p:sp>
          <p:nvSpPr>
            <p:cNvPr id="257" name="Line"/>
            <p:cNvSpPr/>
            <p:nvPr/>
          </p:nvSpPr>
          <p:spPr>
            <a:xfrm>
              <a:off x="1866900" y="1346200"/>
              <a:ext cx="2677240" cy="3"/>
            </a:xfrm>
            <a:prstGeom prst="line">
              <a:avLst/>
            </a:prstGeom>
            <a:noFill/>
            <a:ln w="3810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8" name="Line"/>
            <p:cNvSpPr/>
            <p:nvPr/>
          </p:nvSpPr>
          <p:spPr>
            <a:xfrm>
              <a:off x="1866900" y="495300"/>
              <a:ext cx="2677240" cy="3"/>
            </a:xfrm>
            <a:prstGeom prst="line">
              <a:avLst/>
            </a:prstGeom>
            <a:noFill/>
            <a:ln w="3810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pic>
        <p:nvPicPr>
          <p:cNvPr id="260" name="droppedImage.pdf" descr="dropped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061200" y="3656478"/>
            <a:ext cx="4356100" cy="4484222"/>
          </a:xfrm>
          <a:prstGeom prst="rect">
            <a:avLst/>
          </a:prstGeom>
          <a:ln w="12700">
            <a:miter lim="400000"/>
          </a:ln>
        </p:spPr>
      </p:pic>
      <p:sp>
        <p:nvSpPr>
          <p:cNvPr id="261" name="Arrow"/>
          <p:cNvSpPr/>
          <p:nvPr/>
        </p:nvSpPr>
        <p:spPr>
          <a:xfrm>
            <a:off x="17310100" y="4521200"/>
            <a:ext cx="3035300" cy="4279900"/>
          </a:xfrm>
          <a:prstGeom prst="rightArrow">
            <a:avLst>
              <a:gd name="adj1" fmla="val 40309"/>
              <a:gd name="adj2" fmla="val 46680"/>
            </a:avLst>
          </a:prstGeom>
          <a:solidFill>
            <a:srgbClr val="FF2600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800100">
              <a:defRPr sz="54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262" name="Arrow"/>
          <p:cNvSpPr/>
          <p:nvPr/>
        </p:nvSpPr>
        <p:spPr>
          <a:xfrm rot="10800000">
            <a:off x="863599" y="4457700"/>
            <a:ext cx="3035301" cy="4279900"/>
          </a:xfrm>
          <a:prstGeom prst="rightArrow">
            <a:avLst>
              <a:gd name="adj1" fmla="val 40309"/>
              <a:gd name="adj2" fmla="val 46680"/>
            </a:avLst>
          </a:prstGeom>
          <a:solidFill>
            <a:srgbClr val="00F900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800100">
              <a:defRPr sz="54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CGACtGAGACC    GGTCTCa…"/>
          <p:cNvSpPr txBox="1"/>
          <p:nvPr/>
        </p:nvSpPr>
        <p:spPr>
          <a:xfrm>
            <a:off x="5053979" y="2019300"/>
            <a:ext cx="11430001" cy="1803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00100">
              <a:defRPr sz="5600">
                <a:latin typeface="Courier"/>
                <a:ea typeface="Courier"/>
                <a:cs typeface="Courier"/>
                <a:sym typeface="Courier"/>
              </a:defRPr>
            </a:pPr>
            <a:r>
              <a:rPr b="1">
                <a:solidFill>
                  <a:srgbClr val="FF40FF"/>
                </a:solidFill>
              </a:rPr>
              <a:t>CGAC</a:t>
            </a:r>
            <a:r>
              <a:rPr b="1"/>
              <a:t>t</a:t>
            </a:r>
            <a:r>
              <a:rPr b="1" u="sng"/>
              <a:t>GAGACC</a:t>
            </a:r>
            <a:r>
              <a:rPr b="1">
                <a:solidFill>
                  <a:srgbClr val="FF2600"/>
                </a:solidFill>
              </a:rPr>
              <a:t>    </a:t>
            </a:r>
            <a:r>
              <a:rPr b="1"/>
              <a:t>GGTCTCa</a:t>
            </a:r>
            <a:r>
              <a:t>   </a:t>
            </a:r>
          </a:p>
          <a:p>
            <a:pPr algn="l" defTabSz="800100">
              <a:defRPr sz="5600">
                <a:latin typeface="Courier"/>
                <a:ea typeface="Courier"/>
                <a:cs typeface="Courier"/>
                <a:sym typeface="Courier"/>
              </a:defRPr>
            </a:pPr>
            <a:r>
              <a:t>    </a:t>
            </a:r>
            <a:r>
              <a:rPr b="1"/>
              <a:t>aCTCTGG</a:t>
            </a:r>
            <a:r>
              <a:rPr b="1">
                <a:solidFill>
                  <a:srgbClr val="FF2600"/>
                </a:solidFill>
              </a:rPr>
              <a:t>    </a:t>
            </a:r>
            <a:r>
              <a:rPr b="1" u="sng"/>
              <a:t>CCAGAG</a:t>
            </a:r>
            <a:r>
              <a:rPr b="1"/>
              <a:t>t</a:t>
            </a:r>
            <a:r>
              <a:rPr b="1">
                <a:solidFill>
                  <a:srgbClr val="0433FF"/>
                </a:solidFill>
              </a:rPr>
              <a:t>CGCC</a:t>
            </a:r>
          </a:p>
        </p:txBody>
      </p:sp>
      <p:grpSp>
        <p:nvGrpSpPr>
          <p:cNvPr id="268" name="Group"/>
          <p:cNvGrpSpPr/>
          <p:nvPr/>
        </p:nvGrpSpPr>
        <p:grpSpPr>
          <a:xfrm>
            <a:off x="2146300" y="6223000"/>
            <a:ext cx="4711700" cy="1314450"/>
            <a:chOff x="0" y="0"/>
            <a:chExt cx="4711700" cy="1314450"/>
          </a:xfrm>
        </p:grpSpPr>
        <p:sp>
          <p:nvSpPr>
            <p:cNvPr id="265" name="Line"/>
            <p:cNvSpPr/>
            <p:nvPr/>
          </p:nvSpPr>
          <p:spPr>
            <a:xfrm>
              <a:off x="2460" y="850900"/>
              <a:ext cx="2677240" cy="3"/>
            </a:xfrm>
            <a:prstGeom prst="line">
              <a:avLst/>
            </a:prstGeom>
            <a:noFill/>
            <a:ln w="3810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6" name="Line"/>
            <p:cNvSpPr/>
            <p:nvPr/>
          </p:nvSpPr>
          <p:spPr>
            <a:xfrm>
              <a:off x="0" y="0"/>
              <a:ext cx="2677240" cy="3"/>
            </a:xfrm>
            <a:prstGeom prst="line">
              <a:avLst/>
            </a:prstGeom>
            <a:noFill/>
            <a:ln w="3810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7" name="GCTG"/>
            <p:cNvSpPr txBox="1"/>
            <p:nvPr/>
          </p:nvSpPr>
          <p:spPr>
            <a:xfrm>
              <a:off x="2806700" y="361950"/>
              <a:ext cx="1905000" cy="9525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>
              <a:lvl1pPr algn="l" defTabSz="800100">
                <a:defRPr b="1" sz="5600"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>
                <a:defRPr b="0"/>
              </a:pPr>
              <a:r>
                <a:rPr b="1"/>
                <a:t>GCTG</a:t>
              </a:r>
            </a:p>
          </p:txBody>
        </p:sp>
      </p:grpSp>
      <p:grpSp>
        <p:nvGrpSpPr>
          <p:cNvPr id="272" name="Group"/>
          <p:cNvGrpSpPr/>
          <p:nvPr/>
        </p:nvGrpSpPr>
        <p:grpSpPr>
          <a:xfrm>
            <a:off x="14351000" y="5740400"/>
            <a:ext cx="4544140" cy="1346203"/>
            <a:chOff x="0" y="0"/>
            <a:chExt cx="4544139" cy="1346202"/>
          </a:xfrm>
        </p:grpSpPr>
        <p:sp>
          <p:nvSpPr>
            <p:cNvPr id="269" name="GCGG"/>
            <p:cNvSpPr txBox="1"/>
            <p:nvPr/>
          </p:nvSpPr>
          <p:spPr>
            <a:xfrm>
              <a:off x="0" y="0"/>
              <a:ext cx="1905000" cy="9525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>
              <a:lvl1pPr algn="l" defTabSz="800100">
                <a:defRPr b="1" sz="5600"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>
                <a:defRPr b="0"/>
              </a:pPr>
              <a:r>
                <a:rPr b="1"/>
                <a:t>GCGG</a:t>
              </a:r>
            </a:p>
          </p:txBody>
        </p:sp>
        <p:sp>
          <p:nvSpPr>
            <p:cNvPr id="270" name="Line"/>
            <p:cNvSpPr/>
            <p:nvPr/>
          </p:nvSpPr>
          <p:spPr>
            <a:xfrm>
              <a:off x="1866900" y="1346200"/>
              <a:ext cx="2677240" cy="3"/>
            </a:xfrm>
            <a:prstGeom prst="line">
              <a:avLst/>
            </a:prstGeom>
            <a:noFill/>
            <a:ln w="3810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1" name="Line"/>
            <p:cNvSpPr/>
            <p:nvPr/>
          </p:nvSpPr>
          <p:spPr>
            <a:xfrm>
              <a:off x="1866900" y="495300"/>
              <a:ext cx="2677240" cy="3"/>
            </a:xfrm>
            <a:prstGeom prst="line">
              <a:avLst/>
            </a:prstGeom>
            <a:noFill/>
            <a:ln w="3810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273" name="Square"/>
          <p:cNvSpPr/>
          <p:nvPr/>
        </p:nvSpPr>
        <p:spPr>
          <a:xfrm>
            <a:off x="266700" y="10655300"/>
            <a:ext cx="1600200" cy="1600200"/>
          </a:xfrm>
          <a:prstGeom prst="rect">
            <a:avLst/>
          </a:prstGeom>
          <a:solidFill>
            <a:srgbClr val="FFFFFF"/>
          </a:solidFill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defTabSz="800100">
              <a:defRPr sz="54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274" name="Rectangle"/>
          <p:cNvSpPr/>
          <p:nvPr/>
        </p:nvSpPr>
        <p:spPr>
          <a:xfrm>
            <a:off x="1714500" y="10337800"/>
            <a:ext cx="863600" cy="685800"/>
          </a:xfrm>
          <a:prstGeom prst="rect">
            <a:avLst/>
          </a:prstGeom>
          <a:solidFill>
            <a:srgbClr val="FFFFFF"/>
          </a:solidFill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defTabSz="800100">
              <a:defRPr sz="54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pic>
        <p:nvPicPr>
          <p:cNvPr id="275" name="droppedImage.pdf" descr="dropped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264400" y="189378"/>
            <a:ext cx="4356100" cy="4484222"/>
          </a:xfrm>
          <a:prstGeom prst="rect">
            <a:avLst/>
          </a:prstGeom>
          <a:ln w="12700">
            <a:miter lim="400000"/>
          </a:ln>
        </p:spPr>
      </p:pic>
      <p:sp>
        <p:nvSpPr>
          <p:cNvPr id="276" name="Arrow"/>
          <p:cNvSpPr/>
          <p:nvPr/>
        </p:nvSpPr>
        <p:spPr>
          <a:xfrm>
            <a:off x="17310100" y="4521200"/>
            <a:ext cx="3035300" cy="4279900"/>
          </a:xfrm>
          <a:prstGeom prst="rightArrow">
            <a:avLst>
              <a:gd name="adj1" fmla="val 40309"/>
              <a:gd name="adj2" fmla="val 46680"/>
            </a:avLst>
          </a:prstGeom>
          <a:solidFill>
            <a:srgbClr val="FF2600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800100">
              <a:defRPr sz="54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277" name="Arrow"/>
          <p:cNvSpPr/>
          <p:nvPr/>
        </p:nvSpPr>
        <p:spPr>
          <a:xfrm rot="10800000">
            <a:off x="863599" y="4457700"/>
            <a:ext cx="3035301" cy="4279900"/>
          </a:xfrm>
          <a:prstGeom prst="rightArrow">
            <a:avLst>
              <a:gd name="adj1" fmla="val 40309"/>
              <a:gd name="adj2" fmla="val 46680"/>
            </a:avLst>
          </a:prstGeom>
          <a:solidFill>
            <a:srgbClr val="00F900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800100">
              <a:defRPr sz="54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CGACtGAGACC    GGTCTCa…"/>
          <p:cNvSpPr txBox="1"/>
          <p:nvPr/>
        </p:nvSpPr>
        <p:spPr>
          <a:xfrm>
            <a:off x="4952379" y="5702300"/>
            <a:ext cx="11430001" cy="1803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00100">
              <a:defRPr sz="5600">
                <a:latin typeface="Courier"/>
                <a:ea typeface="Courier"/>
                <a:cs typeface="Courier"/>
                <a:sym typeface="Courier"/>
              </a:defRPr>
            </a:pPr>
            <a:r>
              <a:rPr b="1">
                <a:solidFill>
                  <a:srgbClr val="FF40FF"/>
                </a:solidFill>
              </a:rPr>
              <a:t>CGAC</a:t>
            </a:r>
            <a:r>
              <a:rPr b="1"/>
              <a:t>t</a:t>
            </a:r>
            <a:r>
              <a:rPr b="1" u="sng"/>
              <a:t>GAGACC</a:t>
            </a:r>
            <a:r>
              <a:rPr b="1">
                <a:solidFill>
                  <a:srgbClr val="FF2600"/>
                </a:solidFill>
              </a:rPr>
              <a:t>    </a:t>
            </a:r>
            <a:r>
              <a:rPr b="1"/>
              <a:t>GGTCTCa</a:t>
            </a:r>
            <a:r>
              <a:t>   </a:t>
            </a:r>
          </a:p>
          <a:p>
            <a:pPr algn="l" defTabSz="800100">
              <a:defRPr sz="5600">
                <a:latin typeface="Courier"/>
                <a:ea typeface="Courier"/>
                <a:cs typeface="Courier"/>
                <a:sym typeface="Courier"/>
              </a:defRPr>
            </a:pPr>
            <a:r>
              <a:t>    </a:t>
            </a:r>
            <a:r>
              <a:rPr b="1"/>
              <a:t>aCTCTGG</a:t>
            </a:r>
            <a:r>
              <a:rPr b="1">
                <a:solidFill>
                  <a:srgbClr val="FF2600"/>
                </a:solidFill>
              </a:rPr>
              <a:t>    </a:t>
            </a:r>
            <a:r>
              <a:rPr b="1" u="sng"/>
              <a:t>CCAGAG</a:t>
            </a:r>
            <a:r>
              <a:rPr b="1"/>
              <a:t>t</a:t>
            </a:r>
            <a:r>
              <a:rPr b="1">
                <a:solidFill>
                  <a:srgbClr val="0433FF"/>
                </a:solidFill>
              </a:rPr>
              <a:t>CGCC</a:t>
            </a:r>
          </a:p>
        </p:txBody>
      </p:sp>
      <p:grpSp>
        <p:nvGrpSpPr>
          <p:cNvPr id="283" name="Group"/>
          <p:cNvGrpSpPr/>
          <p:nvPr/>
        </p:nvGrpSpPr>
        <p:grpSpPr>
          <a:xfrm>
            <a:off x="2146300" y="6223000"/>
            <a:ext cx="4711700" cy="1314450"/>
            <a:chOff x="0" y="0"/>
            <a:chExt cx="4711700" cy="1314450"/>
          </a:xfrm>
        </p:grpSpPr>
        <p:sp>
          <p:nvSpPr>
            <p:cNvPr id="280" name="Line"/>
            <p:cNvSpPr/>
            <p:nvPr/>
          </p:nvSpPr>
          <p:spPr>
            <a:xfrm>
              <a:off x="2460" y="850900"/>
              <a:ext cx="2677240" cy="3"/>
            </a:xfrm>
            <a:prstGeom prst="line">
              <a:avLst/>
            </a:prstGeom>
            <a:noFill/>
            <a:ln w="3810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81" name="Line"/>
            <p:cNvSpPr/>
            <p:nvPr/>
          </p:nvSpPr>
          <p:spPr>
            <a:xfrm>
              <a:off x="0" y="0"/>
              <a:ext cx="2677240" cy="3"/>
            </a:xfrm>
            <a:prstGeom prst="line">
              <a:avLst/>
            </a:prstGeom>
            <a:noFill/>
            <a:ln w="3810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82" name="GCTG"/>
            <p:cNvSpPr txBox="1"/>
            <p:nvPr/>
          </p:nvSpPr>
          <p:spPr>
            <a:xfrm>
              <a:off x="2806700" y="361950"/>
              <a:ext cx="1905000" cy="9525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>
              <a:lvl1pPr algn="l" defTabSz="800100">
                <a:defRPr b="1" sz="5600"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>
                <a:defRPr b="0"/>
              </a:pPr>
              <a:r>
                <a:rPr b="1"/>
                <a:t>GCTG</a:t>
              </a:r>
            </a:p>
          </p:txBody>
        </p:sp>
      </p:grpSp>
      <p:grpSp>
        <p:nvGrpSpPr>
          <p:cNvPr id="287" name="Group"/>
          <p:cNvGrpSpPr/>
          <p:nvPr/>
        </p:nvGrpSpPr>
        <p:grpSpPr>
          <a:xfrm>
            <a:off x="14351000" y="5740400"/>
            <a:ext cx="4544140" cy="1346203"/>
            <a:chOff x="0" y="0"/>
            <a:chExt cx="4544139" cy="1346202"/>
          </a:xfrm>
        </p:grpSpPr>
        <p:sp>
          <p:nvSpPr>
            <p:cNvPr id="284" name="GCGG"/>
            <p:cNvSpPr txBox="1"/>
            <p:nvPr/>
          </p:nvSpPr>
          <p:spPr>
            <a:xfrm>
              <a:off x="0" y="0"/>
              <a:ext cx="1905000" cy="9525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>
              <a:lvl1pPr algn="l" defTabSz="800100">
                <a:defRPr b="1" sz="5600"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>
                <a:defRPr b="0"/>
              </a:pPr>
              <a:r>
                <a:rPr b="1"/>
                <a:t>GCGG</a:t>
              </a:r>
            </a:p>
          </p:txBody>
        </p:sp>
        <p:sp>
          <p:nvSpPr>
            <p:cNvPr id="285" name="Line"/>
            <p:cNvSpPr/>
            <p:nvPr/>
          </p:nvSpPr>
          <p:spPr>
            <a:xfrm>
              <a:off x="1866900" y="1346200"/>
              <a:ext cx="2677240" cy="3"/>
            </a:xfrm>
            <a:prstGeom prst="line">
              <a:avLst/>
            </a:prstGeom>
            <a:noFill/>
            <a:ln w="3810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86" name="Line"/>
            <p:cNvSpPr/>
            <p:nvPr/>
          </p:nvSpPr>
          <p:spPr>
            <a:xfrm>
              <a:off x="1866900" y="495300"/>
              <a:ext cx="2677240" cy="3"/>
            </a:xfrm>
            <a:prstGeom prst="line">
              <a:avLst/>
            </a:prstGeom>
            <a:noFill/>
            <a:ln w="3810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288" name="Arrow"/>
          <p:cNvSpPr/>
          <p:nvPr/>
        </p:nvSpPr>
        <p:spPr>
          <a:xfrm>
            <a:off x="17310100" y="4521200"/>
            <a:ext cx="3035300" cy="4279900"/>
          </a:xfrm>
          <a:prstGeom prst="rightArrow">
            <a:avLst>
              <a:gd name="adj1" fmla="val 40309"/>
              <a:gd name="adj2" fmla="val 46680"/>
            </a:avLst>
          </a:prstGeom>
          <a:solidFill>
            <a:srgbClr val="FF2600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800100">
              <a:defRPr sz="54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289" name="Arrow"/>
          <p:cNvSpPr/>
          <p:nvPr/>
        </p:nvSpPr>
        <p:spPr>
          <a:xfrm rot="10800000">
            <a:off x="863599" y="4457700"/>
            <a:ext cx="3035301" cy="4279900"/>
          </a:xfrm>
          <a:prstGeom prst="rightArrow">
            <a:avLst>
              <a:gd name="adj1" fmla="val 40309"/>
              <a:gd name="adj2" fmla="val 46680"/>
            </a:avLst>
          </a:prstGeom>
          <a:solidFill>
            <a:srgbClr val="00F900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800100">
              <a:defRPr sz="54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pic>
        <p:nvPicPr>
          <p:cNvPr id="290" name="droppedImage.pdf" descr="dropped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061200" y="3656478"/>
            <a:ext cx="4356100" cy="448422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2" name="droppedImage.pdf" descr="droppedImage.pdf"/>
          <p:cNvPicPr>
            <a:picLocks noChangeAspect="1"/>
          </p:cNvPicPr>
          <p:nvPr/>
        </p:nvPicPr>
        <p:blipFill>
          <a:blip r:embed="rId2">
            <a:alphaModFix amt="25000"/>
            <a:extLst/>
          </a:blip>
          <a:stretch>
            <a:fillRect/>
          </a:stretch>
        </p:blipFill>
        <p:spPr>
          <a:xfrm flipH="1">
            <a:off x="9359900" y="8382000"/>
            <a:ext cx="4381500" cy="43815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96" name="Group"/>
          <p:cNvGrpSpPr/>
          <p:nvPr/>
        </p:nvGrpSpPr>
        <p:grpSpPr>
          <a:xfrm>
            <a:off x="2146300" y="6223000"/>
            <a:ext cx="4711700" cy="1314450"/>
            <a:chOff x="0" y="0"/>
            <a:chExt cx="4711700" cy="1314450"/>
          </a:xfrm>
        </p:grpSpPr>
        <p:sp>
          <p:nvSpPr>
            <p:cNvPr id="293" name="Line"/>
            <p:cNvSpPr/>
            <p:nvPr/>
          </p:nvSpPr>
          <p:spPr>
            <a:xfrm>
              <a:off x="2460" y="850900"/>
              <a:ext cx="2677240" cy="3"/>
            </a:xfrm>
            <a:prstGeom prst="line">
              <a:avLst/>
            </a:prstGeom>
            <a:noFill/>
            <a:ln w="3810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4" name="Line"/>
            <p:cNvSpPr/>
            <p:nvPr/>
          </p:nvSpPr>
          <p:spPr>
            <a:xfrm>
              <a:off x="0" y="0"/>
              <a:ext cx="2677240" cy="3"/>
            </a:xfrm>
            <a:prstGeom prst="line">
              <a:avLst/>
            </a:prstGeom>
            <a:noFill/>
            <a:ln w="3810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5" name="GCTG"/>
            <p:cNvSpPr txBox="1"/>
            <p:nvPr/>
          </p:nvSpPr>
          <p:spPr>
            <a:xfrm>
              <a:off x="2806700" y="361950"/>
              <a:ext cx="1905000" cy="9525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>
              <a:lvl1pPr algn="l" defTabSz="800100">
                <a:defRPr b="1" sz="5600"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>
                <a:defRPr b="0"/>
              </a:pPr>
              <a:r>
                <a:rPr b="1"/>
                <a:t>GCTG</a:t>
              </a:r>
            </a:p>
          </p:txBody>
        </p:sp>
      </p:grpSp>
      <p:grpSp>
        <p:nvGrpSpPr>
          <p:cNvPr id="300" name="Group"/>
          <p:cNvGrpSpPr/>
          <p:nvPr/>
        </p:nvGrpSpPr>
        <p:grpSpPr>
          <a:xfrm>
            <a:off x="14351000" y="5740400"/>
            <a:ext cx="4544140" cy="1346203"/>
            <a:chOff x="0" y="0"/>
            <a:chExt cx="4544139" cy="1346202"/>
          </a:xfrm>
        </p:grpSpPr>
        <p:sp>
          <p:nvSpPr>
            <p:cNvPr id="297" name="GCGG"/>
            <p:cNvSpPr txBox="1"/>
            <p:nvPr/>
          </p:nvSpPr>
          <p:spPr>
            <a:xfrm>
              <a:off x="0" y="0"/>
              <a:ext cx="1905000" cy="9525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>
              <a:lvl1pPr algn="l" defTabSz="800100">
                <a:defRPr b="1" sz="5600"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>
                <a:defRPr b="0"/>
              </a:pPr>
              <a:r>
                <a:rPr b="1"/>
                <a:t>GCGG</a:t>
              </a:r>
            </a:p>
          </p:txBody>
        </p:sp>
        <p:sp>
          <p:nvSpPr>
            <p:cNvPr id="298" name="Line"/>
            <p:cNvSpPr/>
            <p:nvPr/>
          </p:nvSpPr>
          <p:spPr>
            <a:xfrm>
              <a:off x="1866900" y="1346200"/>
              <a:ext cx="2677240" cy="3"/>
            </a:xfrm>
            <a:prstGeom prst="line">
              <a:avLst/>
            </a:prstGeom>
            <a:noFill/>
            <a:ln w="3810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9" name="Line"/>
            <p:cNvSpPr/>
            <p:nvPr/>
          </p:nvSpPr>
          <p:spPr>
            <a:xfrm>
              <a:off x="1866900" y="495300"/>
              <a:ext cx="2677240" cy="3"/>
            </a:xfrm>
            <a:prstGeom prst="line">
              <a:avLst/>
            </a:prstGeom>
            <a:noFill/>
            <a:ln w="3810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301" name="CGAC(promoter)…"/>
          <p:cNvSpPr txBox="1"/>
          <p:nvPr/>
        </p:nvSpPr>
        <p:spPr>
          <a:xfrm>
            <a:off x="6604000" y="10198100"/>
            <a:ext cx="8115300" cy="1803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00100">
              <a:defRPr sz="5600">
                <a:latin typeface="Courier"/>
                <a:ea typeface="Courier"/>
                <a:cs typeface="Courier"/>
                <a:sym typeface="Courier"/>
              </a:defRPr>
            </a:pPr>
            <a:r>
              <a:rPr b="1">
                <a:solidFill>
                  <a:srgbClr val="FF40FF"/>
                </a:solidFill>
              </a:rPr>
              <a:t>CGAC</a:t>
            </a:r>
            <a:r>
              <a:rPr b="1">
                <a:solidFill>
                  <a:srgbClr val="009051"/>
                </a:solidFill>
              </a:rPr>
              <a:t>(promoter)</a:t>
            </a:r>
            <a:r>
              <a:t>   </a:t>
            </a:r>
          </a:p>
          <a:p>
            <a:pPr algn="l" defTabSz="800100">
              <a:defRPr sz="5600">
                <a:latin typeface="Courier"/>
                <a:ea typeface="Courier"/>
                <a:cs typeface="Courier"/>
                <a:sym typeface="Courier"/>
              </a:defRPr>
            </a:pPr>
            <a:r>
              <a:t>    </a:t>
            </a:r>
            <a:r>
              <a:rPr b="1">
                <a:solidFill>
                  <a:srgbClr val="009051"/>
                </a:solidFill>
              </a:rPr>
              <a:t>(promoter)</a:t>
            </a:r>
            <a:r>
              <a:rPr b="1">
                <a:solidFill>
                  <a:srgbClr val="0433FF"/>
                </a:solidFill>
              </a:rPr>
              <a:t>CGCC</a:t>
            </a:r>
          </a:p>
        </p:txBody>
      </p:sp>
      <p:sp>
        <p:nvSpPr>
          <p:cNvPr id="302" name="Square"/>
          <p:cNvSpPr/>
          <p:nvPr/>
        </p:nvSpPr>
        <p:spPr>
          <a:xfrm>
            <a:off x="266700" y="10655300"/>
            <a:ext cx="1600200" cy="1600200"/>
          </a:xfrm>
          <a:prstGeom prst="rect">
            <a:avLst/>
          </a:prstGeom>
          <a:solidFill>
            <a:srgbClr val="FFFFFF"/>
          </a:solidFill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defTabSz="800100">
              <a:defRPr sz="54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303" name="Rectangle"/>
          <p:cNvSpPr/>
          <p:nvPr/>
        </p:nvSpPr>
        <p:spPr>
          <a:xfrm>
            <a:off x="1714500" y="10337800"/>
            <a:ext cx="863600" cy="685800"/>
          </a:xfrm>
          <a:prstGeom prst="rect">
            <a:avLst/>
          </a:prstGeom>
          <a:solidFill>
            <a:srgbClr val="FFFFFF"/>
          </a:solidFill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defTabSz="800100">
              <a:defRPr sz="54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304" name="Arrow"/>
          <p:cNvSpPr/>
          <p:nvPr/>
        </p:nvSpPr>
        <p:spPr>
          <a:xfrm>
            <a:off x="17310100" y="4521200"/>
            <a:ext cx="3035300" cy="4279900"/>
          </a:xfrm>
          <a:prstGeom prst="rightArrow">
            <a:avLst>
              <a:gd name="adj1" fmla="val 40309"/>
              <a:gd name="adj2" fmla="val 46680"/>
            </a:avLst>
          </a:prstGeom>
          <a:solidFill>
            <a:srgbClr val="FF2600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800100">
              <a:defRPr sz="54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305" name="Arrow"/>
          <p:cNvSpPr/>
          <p:nvPr/>
        </p:nvSpPr>
        <p:spPr>
          <a:xfrm rot="10800000">
            <a:off x="863599" y="4457700"/>
            <a:ext cx="3035301" cy="4279900"/>
          </a:xfrm>
          <a:prstGeom prst="rightArrow">
            <a:avLst>
              <a:gd name="adj1" fmla="val 40309"/>
              <a:gd name="adj2" fmla="val 46680"/>
            </a:avLst>
          </a:prstGeom>
          <a:solidFill>
            <a:srgbClr val="00F900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800100">
              <a:defRPr sz="54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306" name="CGACtGAGACC    GGTCTCa…"/>
          <p:cNvSpPr txBox="1"/>
          <p:nvPr/>
        </p:nvSpPr>
        <p:spPr>
          <a:xfrm>
            <a:off x="5053979" y="2019300"/>
            <a:ext cx="11430001" cy="1803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00100">
              <a:defRPr sz="5600">
                <a:latin typeface="Courier"/>
                <a:ea typeface="Courier"/>
                <a:cs typeface="Courier"/>
                <a:sym typeface="Courier"/>
              </a:defRPr>
            </a:pPr>
            <a:r>
              <a:rPr b="1">
                <a:solidFill>
                  <a:srgbClr val="FF40FF"/>
                </a:solidFill>
              </a:rPr>
              <a:t>CGAC</a:t>
            </a:r>
            <a:r>
              <a:rPr b="1"/>
              <a:t>t</a:t>
            </a:r>
            <a:r>
              <a:rPr b="1" u="sng"/>
              <a:t>GAGACC</a:t>
            </a:r>
            <a:r>
              <a:rPr b="1">
                <a:solidFill>
                  <a:srgbClr val="FF2600"/>
                </a:solidFill>
              </a:rPr>
              <a:t>    </a:t>
            </a:r>
            <a:r>
              <a:rPr b="1"/>
              <a:t>GGTCTCa</a:t>
            </a:r>
            <a:r>
              <a:t>   </a:t>
            </a:r>
          </a:p>
          <a:p>
            <a:pPr algn="l" defTabSz="800100">
              <a:defRPr sz="5600">
                <a:latin typeface="Courier"/>
                <a:ea typeface="Courier"/>
                <a:cs typeface="Courier"/>
                <a:sym typeface="Courier"/>
              </a:defRPr>
            </a:pPr>
            <a:r>
              <a:t>    </a:t>
            </a:r>
            <a:r>
              <a:rPr b="1"/>
              <a:t>aCTCTGG</a:t>
            </a:r>
            <a:r>
              <a:rPr b="1">
                <a:solidFill>
                  <a:srgbClr val="FF2600"/>
                </a:solidFill>
              </a:rPr>
              <a:t>    </a:t>
            </a:r>
            <a:r>
              <a:rPr b="1" u="sng"/>
              <a:t>CCAGAG</a:t>
            </a:r>
            <a:r>
              <a:rPr b="1"/>
              <a:t>t</a:t>
            </a:r>
            <a:r>
              <a:rPr b="1">
                <a:solidFill>
                  <a:srgbClr val="0433FF"/>
                </a:solidFill>
              </a:rPr>
              <a:t>CGCC</a:t>
            </a:r>
          </a:p>
        </p:txBody>
      </p:sp>
      <p:pic>
        <p:nvPicPr>
          <p:cNvPr id="307" name="droppedImage.pdf" descr="dropped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264400" y="189378"/>
            <a:ext cx="4356100" cy="448422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" name="droppedImage.pdf" descr="dropped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 flipH="1">
            <a:off x="9131300" y="3873500"/>
            <a:ext cx="4381500" cy="43815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13" name="Group"/>
          <p:cNvGrpSpPr/>
          <p:nvPr/>
        </p:nvGrpSpPr>
        <p:grpSpPr>
          <a:xfrm>
            <a:off x="3632200" y="6223000"/>
            <a:ext cx="4711700" cy="1314450"/>
            <a:chOff x="0" y="0"/>
            <a:chExt cx="4711700" cy="1314450"/>
          </a:xfrm>
        </p:grpSpPr>
        <p:sp>
          <p:nvSpPr>
            <p:cNvPr id="310" name="Line"/>
            <p:cNvSpPr/>
            <p:nvPr/>
          </p:nvSpPr>
          <p:spPr>
            <a:xfrm>
              <a:off x="2460" y="850900"/>
              <a:ext cx="2677240" cy="3"/>
            </a:xfrm>
            <a:prstGeom prst="line">
              <a:avLst/>
            </a:prstGeom>
            <a:noFill/>
            <a:ln w="3810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11" name="Line"/>
            <p:cNvSpPr/>
            <p:nvPr/>
          </p:nvSpPr>
          <p:spPr>
            <a:xfrm>
              <a:off x="0" y="0"/>
              <a:ext cx="2677240" cy="3"/>
            </a:xfrm>
            <a:prstGeom prst="line">
              <a:avLst/>
            </a:prstGeom>
            <a:noFill/>
            <a:ln w="3810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12" name="GCTG"/>
            <p:cNvSpPr txBox="1"/>
            <p:nvPr/>
          </p:nvSpPr>
          <p:spPr>
            <a:xfrm>
              <a:off x="2806700" y="361950"/>
              <a:ext cx="1905000" cy="9525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>
              <a:lvl1pPr algn="l" defTabSz="800100">
                <a:defRPr b="1" sz="5600"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>
                <a:defRPr b="0"/>
              </a:pPr>
              <a:r>
                <a:rPr b="1"/>
                <a:t>GCTG</a:t>
              </a:r>
            </a:p>
          </p:txBody>
        </p:sp>
      </p:grpSp>
      <p:sp>
        <p:nvSpPr>
          <p:cNvPr id="314" name="GCGG"/>
          <p:cNvSpPr txBox="1"/>
          <p:nvPr/>
        </p:nvSpPr>
        <p:spPr>
          <a:xfrm>
            <a:off x="12420600" y="5765801"/>
            <a:ext cx="2374553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l" defTabSz="800100">
              <a:defRPr b="1" sz="5600">
                <a:latin typeface="Courier"/>
                <a:ea typeface="Courier"/>
                <a:cs typeface="Courier"/>
                <a:sym typeface="Courier"/>
              </a:defRPr>
            </a:lvl1pPr>
          </a:lstStyle>
          <a:p>
            <a:pPr>
              <a:defRPr b="0"/>
            </a:pPr>
            <a:r>
              <a:rPr b="1"/>
              <a:t>GCGG</a:t>
            </a:r>
          </a:p>
        </p:txBody>
      </p:sp>
      <p:sp>
        <p:nvSpPr>
          <p:cNvPr id="315" name="Line"/>
          <p:cNvSpPr/>
          <p:nvPr/>
        </p:nvSpPr>
        <p:spPr>
          <a:xfrm flipV="1">
            <a:off x="14293884" y="7111989"/>
            <a:ext cx="3790916" cy="13"/>
          </a:xfrm>
          <a:prstGeom prst="line">
            <a:avLst/>
          </a:prstGeom>
          <a:ln w="3810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16" name="Line"/>
          <p:cNvSpPr/>
          <p:nvPr/>
        </p:nvSpPr>
        <p:spPr>
          <a:xfrm>
            <a:off x="14297727" y="6261103"/>
            <a:ext cx="3787073" cy="4"/>
          </a:xfrm>
          <a:prstGeom prst="line">
            <a:avLst/>
          </a:prstGeom>
          <a:ln w="3810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17" name="CGAC(promoter)…"/>
          <p:cNvSpPr txBox="1"/>
          <p:nvPr/>
        </p:nvSpPr>
        <p:spPr>
          <a:xfrm>
            <a:off x="6426200" y="5765800"/>
            <a:ext cx="8115300" cy="1803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00100">
              <a:defRPr sz="5600">
                <a:latin typeface="Courier"/>
                <a:ea typeface="Courier"/>
                <a:cs typeface="Courier"/>
                <a:sym typeface="Courier"/>
              </a:defRPr>
            </a:pPr>
            <a:r>
              <a:rPr b="1">
                <a:solidFill>
                  <a:srgbClr val="FF40FF"/>
                </a:solidFill>
              </a:rPr>
              <a:t>CGAC</a:t>
            </a:r>
            <a:r>
              <a:rPr b="1">
                <a:solidFill>
                  <a:srgbClr val="009051"/>
                </a:solidFill>
              </a:rPr>
              <a:t>(promoter)</a:t>
            </a:r>
            <a:r>
              <a:t>   </a:t>
            </a:r>
          </a:p>
          <a:p>
            <a:pPr algn="l" defTabSz="800100">
              <a:defRPr sz="5600">
                <a:latin typeface="Courier"/>
                <a:ea typeface="Courier"/>
                <a:cs typeface="Courier"/>
                <a:sym typeface="Courier"/>
              </a:defRPr>
            </a:pPr>
            <a:r>
              <a:t>    </a:t>
            </a:r>
            <a:r>
              <a:rPr b="1">
                <a:solidFill>
                  <a:srgbClr val="009051"/>
                </a:solidFill>
              </a:rPr>
              <a:t>(promoter)</a:t>
            </a:r>
            <a:r>
              <a:rPr b="1">
                <a:solidFill>
                  <a:srgbClr val="0433FF"/>
                </a:solidFill>
              </a:rPr>
              <a:t>CGCC</a:t>
            </a:r>
          </a:p>
        </p:txBody>
      </p:sp>
      <p:sp>
        <p:nvSpPr>
          <p:cNvPr id="318" name="Arrow"/>
          <p:cNvSpPr/>
          <p:nvPr/>
        </p:nvSpPr>
        <p:spPr>
          <a:xfrm>
            <a:off x="17310100" y="4521200"/>
            <a:ext cx="3035300" cy="4279900"/>
          </a:xfrm>
          <a:prstGeom prst="rightArrow">
            <a:avLst>
              <a:gd name="adj1" fmla="val 40309"/>
              <a:gd name="adj2" fmla="val 46680"/>
            </a:avLst>
          </a:prstGeom>
          <a:solidFill>
            <a:srgbClr val="FF2600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800100">
              <a:defRPr sz="54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319" name="Arrow"/>
          <p:cNvSpPr/>
          <p:nvPr/>
        </p:nvSpPr>
        <p:spPr>
          <a:xfrm rot="10800000">
            <a:off x="863599" y="4457700"/>
            <a:ext cx="3035301" cy="4279900"/>
          </a:xfrm>
          <a:prstGeom prst="rightArrow">
            <a:avLst>
              <a:gd name="adj1" fmla="val 40309"/>
              <a:gd name="adj2" fmla="val 46680"/>
            </a:avLst>
          </a:prstGeom>
          <a:solidFill>
            <a:srgbClr val="00F900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800100">
              <a:defRPr sz="54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320" name="CGACtGAGACC    GGTCTCa…"/>
          <p:cNvSpPr txBox="1"/>
          <p:nvPr/>
        </p:nvSpPr>
        <p:spPr>
          <a:xfrm>
            <a:off x="673100" y="1765300"/>
            <a:ext cx="11430000" cy="1803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00100">
              <a:defRPr sz="5600">
                <a:latin typeface="Courier"/>
                <a:ea typeface="Courier"/>
                <a:cs typeface="Courier"/>
                <a:sym typeface="Courier"/>
              </a:defRPr>
            </a:pPr>
            <a:r>
              <a:rPr b="1">
                <a:solidFill>
                  <a:srgbClr val="FF40FF"/>
                </a:solidFill>
              </a:rPr>
              <a:t>CGAC</a:t>
            </a:r>
            <a:r>
              <a:rPr b="1"/>
              <a:t>t</a:t>
            </a:r>
            <a:r>
              <a:rPr b="1" u="sng"/>
              <a:t>GAGACC</a:t>
            </a:r>
            <a:r>
              <a:rPr b="1">
                <a:solidFill>
                  <a:srgbClr val="FF2600"/>
                </a:solidFill>
              </a:rPr>
              <a:t>    </a:t>
            </a:r>
            <a:r>
              <a:rPr b="1"/>
              <a:t>GGTCTCa</a:t>
            </a:r>
            <a:r>
              <a:t>   </a:t>
            </a:r>
          </a:p>
          <a:p>
            <a:pPr algn="l" defTabSz="800100">
              <a:defRPr sz="5600">
                <a:latin typeface="Courier"/>
                <a:ea typeface="Courier"/>
                <a:cs typeface="Courier"/>
                <a:sym typeface="Courier"/>
              </a:defRPr>
            </a:pPr>
            <a:r>
              <a:t>    </a:t>
            </a:r>
            <a:r>
              <a:rPr b="1"/>
              <a:t>aCTCTGG</a:t>
            </a:r>
            <a:r>
              <a:rPr b="1">
                <a:solidFill>
                  <a:srgbClr val="FF2600"/>
                </a:solidFill>
              </a:rPr>
              <a:t>    </a:t>
            </a:r>
            <a:r>
              <a:rPr b="1" u="sng"/>
              <a:t>CCAGAG</a:t>
            </a:r>
            <a:r>
              <a:rPr b="1"/>
              <a:t>t</a:t>
            </a:r>
            <a:r>
              <a:rPr b="1">
                <a:solidFill>
                  <a:srgbClr val="0433FF"/>
                </a:solidFill>
              </a:rPr>
              <a:t>CGCC</a:t>
            </a:r>
          </a:p>
        </p:txBody>
      </p:sp>
      <p:pic>
        <p:nvPicPr>
          <p:cNvPr id="321" name="droppedImage.pdf" descr="droppedImage.pdf"/>
          <p:cNvPicPr>
            <a:picLocks noChangeAspect="1"/>
          </p:cNvPicPr>
          <p:nvPr/>
        </p:nvPicPr>
        <p:blipFill>
          <a:blip r:embed="rId3">
            <a:alphaModFix amt="25000"/>
            <a:extLst/>
          </a:blip>
          <a:stretch>
            <a:fillRect/>
          </a:stretch>
        </p:blipFill>
        <p:spPr>
          <a:xfrm>
            <a:off x="2882900" y="-63500"/>
            <a:ext cx="4356100" cy="448422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GA Ligation Method"/>
          <p:cNvSpPr txBox="1"/>
          <p:nvPr>
            <p:ph type="title" idx="4294967295"/>
          </p:nvPr>
        </p:nvSpPr>
        <p:spPr>
          <a:xfrm>
            <a:off x="2273300" y="-254000"/>
            <a:ext cx="17170400" cy="2146300"/>
          </a:xfrm>
          <a:prstGeom prst="rect">
            <a:avLst/>
          </a:prstGeom>
        </p:spPr>
        <p:txBody>
          <a:bodyPr/>
          <a:lstStyle>
            <a:lvl1pPr defTabSz="800100">
              <a:defRPr sz="9800">
                <a:latin typeface="Times"/>
                <a:ea typeface="Times"/>
                <a:cs typeface="Times"/>
                <a:sym typeface="Times"/>
              </a:defRPr>
            </a:lvl1pPr>
          </a:lstStyle>
          <a:p>
            <a:pPr/>
            <a:r>
              <a:t>GGA Ligation Method</a:t>
            </a:r>
          </a:p>
        </p:txBody>
      </p:sp>
      <p:sp>
        <p:nvSpPr>
          <p:cNvPr id="324" name="Rectangle"/>
          <p:cNvSpPr/>
          <p:nvPr/>
        </p:nvSpPr>
        <p:spPr>
          <a:xfrm>
            <a:off x="1739900" y="4775200"/>
            <a:ext cx="16116300" cy="5918200"/>
          </a:xfrm>
          <a:prstGeom prst="rect">
            <a:avLst/>
          </a:prstGeom>
          <a:ln w="139700">
            <a:solidFill>
              <a:srgbClr val="FF26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800100">
              <a:defRPr sz="54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325" name="plasmid backbone"/>
          <p:cNvSpPr txBox="1"/>
          <p:nvPr/>
        </p:nvSpPr>
        <p:spPr>
          <a:xfrm>
            <a:off x="5336602" y="11194295"/>
            <a:ext cx="9231395" cy="10006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00100">
              <a:defRPr sz="5400">
                <a:solidFill>
                  <a:srgbClr val="FF2600"/>
                </a:solidFill>
              </a:defRPr>
            </a:lvl1pPr>
          </a:lstStyle>
          <a:p>
            <a:pPr/>
            <a:r>
              <a:t>plasmid backbone</a:t>
            </a:r>
          </a:p>
        </p:txBody>
      </p:sp>
      <p:sp>
        <p:nvSpPr>
          <p:cNvPr id="326" name="Rectangle"/>
          <p:cNvSpPr/>
          <p:nvPr/>
        </p:nvSpPr>
        <p:spPr>
          <a:xfrm>
            <a:off x="6337300" y="10223500"/>
            <a:ext cx="2641600" cy="787400"/>
          </a:xfrm>
          <a:prstGeom prst="rect">
            <a:avLst/>
          </a:prstGeom>
          <a:solidFill>
            <a:srgbClr val="942192"/>
          </a:solidFill>
          <a:ln w="381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defTabSz="800100">
              <a:defRPr sz="54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327" name="origin"/>
          <p:cNvSpPr txBox="1"/>
          <p:nvPr/>
        </p:nvSpPr>
        <p:spPr>
          <a:xfrm>
            <a:off x="7105750" y="10322173"/>
            <a:ext cx="1113050" cy="596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00100">
              <a:defRPr sz="3400">
                <a:solidFill>
                  <a:srgbClr val="FFFFFF"/>
                </a:solidFill>
              </a:defRPr>
            </a:lvl1pPr>
          </a:lstStyle>
          <a:p>
            <a:pPr/>
            <a:r>
              <a:t>origin</a:t>
            </a:r>
          </a:p>
        </p:txBody>
      </p:sp>
      <p:grpSp>
        <p:nvGrpSpPr>
          <p:cNvPr id="330" name="Group"/>
          <p:cNvGrpSpPr/>
          <p:nvPr/>
        </p:nvGrpSpPr>
        <p:grpSpPr>
          <a:xfrm>
            <a:off x="9271000" y="9994900"/>
            <a:ext cx="4902200" cy="1308100"/>
            <a:chOff x="0" y="0"/>
            <a:chExt cx="4902200" cy="1308100"/>
          </a:xfrm>
        </p:grpSpPr>
        <p:sp>
          <p:nvSpPr>
            <p:cNvPr id="328" name="Arrow"/>
            <p:cNvSpPr/>
            <p:nvPr/>
          </p:nvSpPr>
          <p:spPr>
            <a:xfrm>
              <a:off x="0" y="0"/>
              <a:ext cx="4902200" cy="1308100"/>
            </a:xfrm>
            <a:prstGeom prst="rightArrow">
              <a:avLst>
                <a:gd name="adj1" fmla="val 60000"/>
                <a:gd name="adj2" fmla="val 44660"/>
              </a:avLst>
            </a:prstGeom>
            <a:solidFill>
              <a:srgbClr val="FF8C82"/>
            </a:solidFill>
            <a:ln w="381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00100">
                <a:defRPr sz="54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</a:defRPr>
              </a:pPr>
            </a:p>
          </p:txBody>
        </p:sp>
        <p:sp>
          <p:nvSpPr>
            <p:cNvPr id="329" name="antibiotic resistance"/>
            <p:cNvSpPr txBox="1"/>
            <p:nvPr/>
          </p:nvSpPr>
          <p:spPr>
            <a:xfrm>
              <a:off x="489133" y="352673"/>
              <a:ext cx="3585358" cy="596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 defTabSz="800100">
                <a:defRPr sz="3400"/>
              </a:lvl1pPr>
            </a:lstStyle>
            <a:p>
              <a:pPr/>
              <a:r>
                <a:t>antibiotic resistance</a:t>
              </a:r>
            </a:p>
          </p:txBody>
        </p:sp>
      </p:grpSp>
      <p:grpSp>
        <p:nvGrpSpPr>
          <p:cNvPr id="333" name="Group"/>
          <p:cNvGrpSpPr/>
          <p:nvPr/>
        </p:nvGrpSpPr>
        <p:grpSpPr>
          <a:xfrm>
            <a:off x="10769600" y="4279900"/>
            <a:ext cx="1854200" cy="939800"/>
            <a:chOff x="0" y="0"/>
            <a:chExt cx="1854200" cy="939800"/>
          </a:xfrm>
        </p:grpSpPr>
        <p:sp>
          <p:nvSpPr>
            <p:cNvPr id="331" name="Oval"/>
            <p:cNvSpPr/>
            <p:nvPr/>
          </p:nvSpPr>
          <p:spPr>
            <a:xfrm>
              <a:off x="0" y="0"/>
              <a:ext cx="1854200" cy="939800"/>
            </a:xfrm>
            <a:prstGeom prst="ellipse">
              <a:avLst/>
            </a:prstGeom>
            <a:solidFill>
              <a:srgbClr val="009051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127000" dist="76200" dir="2700000">
                <a:srgbClr val="000000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00100">
                <a:defRPr sz="54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</a:defRPr>
              </a:pPr>
            </a:p>
          </p:txBody>
        </p:sp>
        <p:sp>
          <p:nvSpPr>
            <p:cNvPr id="332" name="RBS"/>
            <p:cNvSpPr txBox="1"/>
            <p:nvPr/>
          </p:nvSpPr>
          <p:spPr>
            <a:xfrm>
              <a:off x="291479" y="12700"/>
              <a:ext cx="1270001" cy="914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 defTabSz="800100">
                <a:defRPr sz="5600">
                  <a:solidFill>
                    <a:srgbClr val="FFFFFF"/>
                  </a:solidFill>
                </a:defRPr>
              </a:lvl1pPr>
            </a:lstStyle>
            <a:p>
              <a:pPr/>
              <a:r>
                <a:t>RBS</a:t>
              </a:r>
            </a:p>
          </p:txBody>
        </p:sp>
      </p:grpSp>
      <p:grpSp>
        <p:nvGrpSpPr>
          <p:cNvPr id="336" name="Group"/>
          <p:cNvGrpSpPr/>
          <p:nvPr/>
        </p:nvGrpSpPr>
        <p:grpSpPr>
          <a:xfrm>
            <a:off x="12573000" y="3759200"/>
            <a:ext cx="4318000" cy="2019300"/>
            <a:chOff x="0" y="0"/>
            <a:chExt cx="4318000" cy="2019300"/>
          </a:xfrm>
        </p:grpSpPr>
        <p:sp>
          <p:nvSpPr>
            <p:cNvPr id="334" name="Arrow"/>
            <p:cNvSpPr/>
            <p:nvPr/>
          </p:nvSpPr>
          <p:spPr>
            <a:xfrm>
              <a:off x="0" y="0"/>
              <a:ext cx="4318000" cy="2019300"/>
            </a:xfrm>
            <a:prstGeom prst="rightArrow">
              <a:avLst>
                <a:gd name="adj1" fmla="val 53437"/>
                <a:gd name="adj2" fmla="val 68522"/>
              </a:avLst>
            </a:prstGeom>
            <a:solidFill>
              <a:srgbClr val="FF2600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127000" dist="76200" dir="2700000">
                <a:srgbClr val="000000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00100">
                <a:defRPr sz="54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</a:defRPr>
              </a:pPr>
            </a:p>
          </p:txBody>
        </p:sp>
        <p:sp>
          <p:nvSpPr>
            <p:cNvPr id="335" name="RFP"/>
            <p:cNvSpPr txBox="1"/>
            <p:nvPr/>
          </p:nvSpPr>
          <p:spPr>
            <a:xfrm>
              <a:off x="980132" y="558800"/>
              <a:ext cx="1240136" cy="914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 defTabSz="800100">
                <a:defRPr sz="5600">
                  <a:solidFill>
                    <a:srgbClr val="FFFFFF"/>
                  </a:solidFill>
                </a:defRPr>
              </a:lvl1pPr>
            </a:lstStyle>
            <a:p>
              <a:pPr/>
              <a:r>
                <a:t>RFP</a:t>
              </a:r>
            </a:p>
          </p:txBody>
        </p:sp>
      </p:grpSp>
      <p:sp>
        <p:nvSpPr>
          <p:cNvPr id="337" name="BsaI + Ligase"/>
          <p:cNvSpPr txBox="1"/>
          <p:nvPr/>
        </p:nvSpPr>
        <p:spPr>
          <a:xfrm>
            <a:off x="7429500" y="7086600"/>
            <a:ext cx="5041900" cy="1003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00100">
              <a:defRPr b="1" sz="6400">
                <a:solidFill>
                  <a:srgbClr val="FF4013"/>
                </a:solidFill>
                <a:latin typeface="Times"/>
                <a:ea typeface="Times"/>
                <a:cs typeface="Times"/>
                <a:sym typeface="Times"/>
              </a:defRPr>
            </a:lvl1pPr>
          </a:lstStyle>
          <a:p>
            <a:pPr/>
            <a:r>
              <a:t>BsaI + Ligase</a:t>
            </a:r>
          </a:p>
        </p:txBody>
      </p:sp>
      <p:pic>
        <p:nvPicPr>
          <p:cNvPr id="338" name="droppedImage.pdf" descr="dropped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950200" y="3086099"/>
            <a:ext cx="2726509" cy="280670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41" name="Group"/>
          <p:cNvGrpSpPr/>
          <p:nvPr/>
        </p:nvGrpSpPr>
        <p:grpSpPr>
          <a:xfrm>
            <a:off x="6527800" y="4305300"/>
            <a:ext cx="1854200" cy="939800"/>
            <a:chOff x="0" y="0"/>
            <a:chExt cx="1854200" cy="939800"/>
          </a:xfrm>
        </p:grpSpPr>
        <p:sp>
          <p:nvSpPr>
            <p:cNvPr id="339" name="Oval"/>
            <p:cNvSpPr/>
            <p:nvPr/>
          </p:nvSpPr>
          <p:spPr>
            <a:xfrm>
              <a:off x="0" y="0"/>
              <a:ext cx="1854200" cy="939800"/>
            </a:xfrm>
            <a:prstGeom prst="ellipse">
              <a:avLst/>
            </a:prstGeom>
            <a:solidFill>
              <a:srgbClr val="009051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127000" dist="76200" dir="2700000">
                <a:srgbClr val="000000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00100">
                <a:defRPr sz="54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</a:defRPr>
              </a:pPr>
            </a:p>
          </p:txBody>
        </p:sp>
        <p:sp>
          <p:nvSpPr>
            <p:cNvPr id="340" name="RBS"/>
            <p:cNvSpPr txBox="1"/>
            <p:nvPr/>
          </p:nvSpPr>
          <p:spPr>
            <a:xfrm>
              <a:off x="291479" y="12700"/>
              <a:ext cx="1270001" cy="914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 defTabSz="800100">
                <a:defRPr sz="5600">
                  <a:solidFill>
                    <a:srgbClr val="FFFFFF"/>
                  </a:solidFill>
                </a:defRPr>
              </a:lvl1pPr>
            </a:lstStyle>
            <a:p>
              <a:pPr/>
              <a:r>
                <a:t>RBS</a:t>
              </a:r>
            </a:p>
          </p:txBody>
        </p:sp>
      </p:grpSp>
      <p:sp>
        <p:nvSpPr>
          <p:cNvPr id="342" name="Arrow"/>
          <p:cNvSpPr/>
          <p:nvPr/>
        </p:nvSpPr>
        <p:spPr>
          <a:xfrm flipH="1">
            <a:off x="2260600" y="3759200"/>
            <a:ext cx="4318000" cy="2019300"/>
          </a:xfrm>
          <a:prstGeom prst="rightArrow">
            <a:avLst>
              <a:gd name="adj1" fmla="val 53437"/>
              <a:gd name="adj2" fmla="val 68522"/>
            </a:avLst>
          </a:prstGeom>
          <a:solidFill>
            <a:srgbClr val="00F900"/>
          </a:solidFill>
          <a:ln w="25400">
            <a:solidFill>
              <a:srgbClr val="000000"/>
            </a:solidFill>
            <a:miter lim="400000"/>
          </a:ln>
          <a:effectLst>
            <a:outerShdw sx="100000" sy="100000" kx="0" ky="0" algn="b" rotWithShape="0" blurRad="127000" dist="76200" dir="2700000">
              <a:srgbClr val="000000">
                <a:alpha val="75000"/>
              </a:srgbClr>
            </a:outerShdw>
          </a:effectLst>
        </p:spPr>
        <p:txBody>
          <a:bodyPr lIns="50800" tIns="50800" rIns="50800" bIns="50800" anchor="ctr"/>
          <a:lstStyle/>
          <a:p>
            <a:pPr defTabSz="800100">
              <a:defRPr sz="54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343" name="GFP"/>
          <p:cNvSpPr txBox="1"/>
          <p:nvPr/>
        </p:nvSpPr>
        <p:spPr>
          <a:xfrm>
            <a:off x="4245768" y="4318000"/>
            <a:ext cx="1337024" cy="914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00100">
              <a:defRPr sz="5600"/>
            </a:lvl1pPr>
          </a:lstStyle>
          <a:p>
            <a:pPr/>
            <a:r>
              <a:t>GFP</a:t>
            </a:r>
          </a:p>
        </p:txBody>
      </p:sp>
      <p:pic>
        <p:nvPicPr>
          <p:cNvPr id="344" name="droppedImage.pdf" descr="dropped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flipH="1">
            <a:off x="1270000" y="673100"/>
            <a:ext cx="2565400" cy="25654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GA Ligation Method"/>
          <p:cNvSpPr txBox="1"/>
          <p:nvPr>
            <p:ph type="title" idx="4294967295"/>
          </p:nvPr>
        </p:nvSpPr>
        <p:spPr>
          <a:xfrm>
            <a:off x="2273300" y="-254000"/>
            <a:ext cx="17170400" cy="2146300"/>
          </a:xfrm>
          <a:prstGeom prst="rect">
            <a:avLst/>
          </a:prstGeom>
        </p:spPr>
        <p:txBody>
          <a:bodyPr/>
          <a:lstStyle>
            <a:lvl1pPr defTabSz="800100">
              <a:defRPr sz="9800">
                <a:latin typeface="Times"/>
                <a:ea typeface="Times"/>
                <a:cs typeface="Times"/>
                <a:sym typeface="Times"/>
              </a:defRPr>
            </a:lvl1pPr>
          </a:lstStyle>
          <a:p>
            <a:pPr/>
            <a:r>
              <a:t>GGA Ligation Method</a:t>
            </a:r>
          </a:p>
        </p:txBody>
      </p:sp>
      <p:sp>
        <p:nvSpPr>
          <p:cNvPr id="347" name="Rectangle"/>
          <p:cNvSpPr/>
          <p:nvPr/>
        </p:nvSpPr>
        <p:spPr>
          <a:xfrm>
            <a:off x="1739900" y="4775200"/>
            <a:ext cx="16116300" cy="5918200"/>
          </a:xfrm>
          <a:prstGeom prst="rect">
            <a:avLst/>
          </a:prstGeom>
          <a:ln w="139700">
            <a:solidFill>
              <a:srgbClr val="FF26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800100">
              <a:defRPr sz="54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348" name="plasmid backbone"/>
          <p:cNvSpPr txBox="1"/>
          <p:nvPr/>
        </p:nvSpPr>
        <p:spPr>
          <a:xfrm>
            <a:off x="5336602" y="11194295"/>
            <a:ext cx="9231395" cy="10006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00100">
              <a:defRPr sz="5400">
                <a:solidFill>
                  <a:srgbClr val="FF2600"/>
                </a:solidFill>
              </a:defRPr>
            </a:lvl1pPr>
          </a:lstStyle>
          <a:p>
            <a:pPr/>
            <a:r>
              <a:t>plasmid backbone</a:t>
            </a:r>
          </a:p>
        </p:txBody>
      </p:sp>
      <p:sp>
        <p:nvSpPr>
          <p:cNvPr id="349" name="Rectangle"/>
          <p:cNvSpPr/>
          <p:nvPr/>
        </p:nvSpPr>
        <p:spPr>
          <a:xfrm>
            <a:off x="6337300" y="10223500"/>
            <a:ext cx="2641600" cy="787400"/>
          </a:xfrm>
          <a:prstGeom prst="rect">
            <a:avLst/>
          </a:prstGeom>
          <a:solidFill>
            <a:srgbClr val="942192"/>
          </a:solidFill>
          <a:ln w="381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defTabSz="800100">
              <a:defRPr sz="54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350" name="origin"/>
          <p:cNvSpPr txBox="1"/>
          <p:nvPr/>
        </p:nvSpPr>
        <p:spPr>
          <a:xfrm>
            <a:off x="7105750" y="10322173"/>
            <a:ext cx="1113050" cy="596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00100">
              <a:defRPr sz="3400">
                <a:solidFill>
                  <a:srgbClr val="FFFFFF"/>
                </a:solidFill>
              </a:defRPr>
            </a:lvl1pPr>
          </a:lstStyle>
          <a:p>
            <a:pPr/>
            <a:r>
              <a:t>origin</a:t>
            </a:r>
          </a:p>
        </p:txBody>
      </p:sp>
      <p:grpSp>
        <p:nvGrpSpPr>
          <p:cNvPr id="353" name="Group"/>
          <p:cNvGrpSpPr/>
          <p:nvPr/>
        </p:nvGrpSpPr>
        <p:grpSpPr>
          <a:xfrm>
            <a:off x="9271000" y="9994900"/>
            <a:ext cx="4902200" cy="1308100"/>
            <a:chOff x="0" y="0"/>
            <a:chExt cx="4902200" cy="1308100"/>
          </a:xfrm>
        </p:grpSpPr>
        <p:sp>
          <p:nvSpPr>
            <p:cNvPr id="351" name="Arrow"/>
            <p:cNvSpPr/>
            <p:nvPr/>
          </p:nvSpPr>
          <p:spPr>
            <a:xfrm>
              <a:off x="0" y="0"/>
              <a:ext cx="4902200" cy="1308100"/>
            </a:xfrm>
            <a:prstGeom prst="rightArrow">
              <a:avLst>
                <a:gd name="adj1" fmla="val 60000"/>
                <a:gd name="adj2" fmla="val 44660"/>
              </a:avLst>
            </a:prstGeom>
            <a:solidFill>
              <a:srgbClr val="FF8C82"/>
            </a:solidFill>
            <a:ln w="381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00100">
                <a:defRPr sz="54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</a:defRPr>
              </a:pPr>
            </a:p>
          </p:txBody>
        </p:sp>
        <p:sp>
          <p:nvSpPr>
            <p:cNvPr id="352" name="antibiotic resistance"/>
            <p:cNvSpPr txBox="1"/>
            <p:nvPr/>
          </p:nvSpPr>
          <p:spPr>
            <a:xfrm>
              <a:off x="489133" y="352673"/>
              <a:ext cx="3585358" cy="596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 defTabSz="800100">
                <a:defRPr sz="3400"/>
              </a:lvl1pPr>
            </a:lstStyle>
            <a:p>
              <a:pPr/>
              <a:r>
                <a:t>antibiotic resistance</a:t>
              </a:r>
            </a:p>
          </p:txBody>
        </p:sp>
      </p:grpSp>
      <p:grpSp>
        <p:nvGrpSpPr>
          <p:cNvPr id="356" name="Group"/>
          <p:cNvGrpSpPr/>
          <p:nvPr/>
        </p:nvGrpSpPr>
        <p:grpSpPr>
          <a:xfrm>
            <a:off x="10769600" y="4279900"/>
            <a:ext cx="1854200" cy="939800"/>
            <a:chOff x="0" y="0"/>
            <a:chExt cx="1854200" cy="939800"/>
          </a:xfrm>
        </p:grpSpPr>
        <p:sp>
          <p:nvSpPr>
            <p:cNvPr id="354" name="Oval"/>
            <p:cNvSpPr/>
            <p:nvPr/>
          </p:nvSpPr>
          <p:spPr>
            <a:xfrm>
              <a:off x="0" y="0"/>
              <a:ext cx="1854200" cy="939800"/>
            </a:xfrm>
            <a:prstGeom prst="ellipse">
              <a:avLst/>
            </a:prstGeom>
            <a:solidFill>
              <a:srgbClr val="009051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127000" dist="76200" dir="2700000">
                <a:srgbClr val="000000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00100">
                <a:defRPr sz="54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</a:defRPr>
              </a:pPr>
            </a:p>
          </p:txBody>
        </p:sp>
        <p:sp>
          <p:nvSpPr>
            <p:cNvPr id="355" name="RBS"/>
            <p:cNvSpPr txBox="1"/>
            <p:nvPr/>
          </p:nvSpPr>
          <p:spPr>
            <a:xfrm>
              <a:off x="291479" y="12700"/>
              <a:ext cx="1270001" cy="914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 defTabSz="800100">
                <a:defRPr sz="5600">
                  <a:solidFill>
                    <a:srgbClr val="FFFFFF"/>
                  </a:solidFill>
                </a:defRPr>
              </a:lvl1pPr>
            </a:lstStyle>
            <a:p>
              <a:pPr/>
              <a:r>
                <a:t>RBS</a:t>
              </a:r>
            </a:p>
          </p:txBody>
        </p:sp>
      </p:grpSp>
      <p:grpSp>
        <p:nvGrpSpPr>
          <p:cNvPr id="359" name="Group"/>
          <p:cNvGrpSpPr/>
          <p:nvPr/>
        </p:nvGrpSpPr>
        <p:grpSpPr>
          <a:xfrm>
            <a:off x="12573000" y="3759200"/>
            <a:ext cx="4318000" cy="2019300"/>
            <a:chOff x="0" y="0"/>
            <a:chExt cx="4318000" cy="2019300"/>
          </a:xfrm>
        </p:grpSpPr>
        <p:sp>
          <p:nvSpPr>
            <p:cNvPr id="357" name="Arrow"/>
            <p:cNvSpPr/>
            <p:nvPr/>
          </p:nvSpPr>
          <p:spPr>
            <a:xfrm>
              <a:off x="0" y="0"/>
              <a:ext cx="4318000" cy="2019300"/>
            </a:xfrm>
            <a:prstGeom prst="rightArrow">
              <a:avLst>
                <a:gd name="adj1" fmla="val 53437"/>
                <a:gd name="adj2" fmla="val 68522"/>
              </a:avLst>
            </a:prstGeom>
            <a:solidFill>
              <a:srgbClr val="FF2600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127000" dist="76200" dir="2700000">
                <a:srgbClr val="000000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00100">
                <a:defRPr sz="54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</a:defRPr>
              </a:pPr>
            </a:p>
          </p:txBody>
        </p:sp>
        <p:sp>
          <p:nvSpPr>
            <p:cNvPr id="358" name="RFP"/>
            <p:cNvSpPr txBox="1"/>
            <p:nvPr/>
          </p:nvSpPr>
          <p:spPr>
            <a:xfrm>
              <a:off x="980132" y="558800"/>
              <a:ext cx="1240136" cy="914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 defTabSz="800100">
                <a:defRPr sz="5600">
                  <a:solidFill>
                    <a:srgbClr val="FFFFFF"/>
                  </a:solidFill>
                </a:defRPr>
              </a:lvl1pPr>
            </a:lstStyle>
            <a:p>
              <a:pPr/>
              <a:r>
                <a:t>RFP</a:t>
              </a:r>
            </a:p>
          </p:txBody>
        </p:sp>
      </p:grpSp>
      <p:sp>
        <p:nvSpPr>
          <p:cNvPr id="360" name="BsaI + Ligase"/>
          <p:cNvSpPr txBox="1"/>
          <p:nvPr/>
        </p:nvSpPr>
        <p:spPr>
          <a:xfrm>
            <a:off x="7429500" y="7086600"/>
            <a:ext cx="5041900" cy="1003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00100">
              <a:defRPr b="1" sz="6400">
                <a:solidFill>
                  <a:srgbClr val="FF4013"/>
                </a:solidFill>
                <a:latin typeface="Times"/>
                <a:ea typeface="Times"/>
                <a:cs typeface="Times"/>
                <a:sym typeface="Times"/>
              </a:defRPr>
            </a:lvl1pPr>
          </a:lstStyle>
          <a:p>
            <a:pPr/>
            <a:r>
              <a:t>BsaI + Ligase</a:t>
            </a:r>
          </a:p>
        </p:txBody>
      </p:sp>
      <p:pic>
        <p:nvPicPr>
          <p:cNvPr id="361" name="droppedImage.pdf" descr="dropped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08000" y="368299"/>
            <a:ext cx="2726509" cy="280670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64" name="Group"/>
          <p:cNvGrpSpPr/>
          <p:nvPr/>
        </p:nvGrpSpPr>
        <p:grpSpPr>
          <a:xfrm>
            <a:off x="6527800" y="4305300"/>
            <a:ext cx="1854200" cy="939800"/>
            <a:chOff x="0" y="0"/>
            <a:chExt cx="1854200" cy="939800"/>
          </a:xfrm>
        </p:grpSpPr>
        <p:sp>
          <p:nvSpPr>
            <p:cNvPr id="362" name="Oval"/>
            <p:cNvSpPr/>
            <p:nvPr/>
          </p:nvSpPr>
          <p:spPr>
            <a:xfrm>
              <a:off x="0" y="0"/>
              <a:ext cx="1854200" cy="939800"/>
            </a:xfrm>
            <a:prstGeom prst="ellipse">
              <a:avLst/>
            </a:prstGeom>
            <a:solidFill>
              <a:srgbClr val="009051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127000" dist="76200" dir="2700000">
                <a:srgbClr val="000000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00100">
                <a:defRPr sz="54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</a:defRPr>
              </a:pPr>
            </a:p>
          </p:txBody>
        </p:sp>
        <p:sp>
          <p:nvSpPr>
            <p:cNvPr id="363" name="RBS"/>
            <p:cNvSpPr txBox="1"/>
            <p:nvPr/>
          </p:nvSpPr>
          <p:spPr>
            <a:xfrm>
              <a:off x="291479" y="12700"/>
              <a:ext cx="1270001" cy="914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 defTabSz="800100">
                <a:defRPr sz="5600">
                  <a:solidFill>
                    <a:srgbClr val="FFFFFF"/>
                  </a:solidFill>
                </a:defRPr>
              </a:lvl1pPr>
            </a:lstStyle>
            <a:p>
              <a:pPr/>
              <a:r>
                <a:t>RBS</a:t>
              </a:r>
            </a:p>
          </p:txBody>
        </p:sp>
      </p:grpSp>
      <p:sp>
        <p:nvSpPr>
          <p:cNvPr id="365" name="Arrow"/>
          <p:cNvSpPr/>
          <p:nvPr/>
        </p:nvSpPr>
        <p:spPr>
          <a:xfrm flipH="1">
            <a:off x="2260600" y="3759200"/>
            <a:ext cx="4318000" cy="2019300"/>
          </a:xfrm>
          <a:prstGeom prst="rightArrow">
            <a:avLst>
              <a:gd name="adj1" fmla="val 53437"/>
              <a:gd name="adj2" fmla="val 68522"/>
            </a:avLst>
          </a:prstGeom>
          <a:solidFill>
            <a:srgbClr val="00F900"/>
          </a:solidFill>
          <a:ln w="25400">
            <a:solidFill>
              <a:srgbClr val="000000"/>
            </a:solidFill>
            <a:miter lim="400000"/>
          </a:ln>
          <a:effectLst>
            <a:outerShdw sx="100000" sy="100000" kx="0" ky="0" algn="b" rotWithShape="0" blurRad="127000" dist="76200" dir="2700000">
              <a:srgbClr val="000000">
                <a:alpha val="75000"/>
              </a:srgbClr>
            </a:outerShdw>
          </a:effectLst>
        </p:spPr>
        <p:txBody>
          <a:bodyPr lIns="50800" tIns="50800" rIns="50800" bIns="50800" anchor="ctr"/>
          <a:lstStyle/>
          <a:p>
            <a:pPr defTabSz="800100">
              <a:defRPr sz="54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366" name="GFP"/>
          <p:cNvSpPr txBox="1"/>
          <p:nvPr/>
        </p:nvSpPr>
        <p:spPr>
          <a:xfrm>
            <a:off x="4245768" y="4318000"/>
            <a:ext cx="1337024" cy="914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00100">
              <a:defRPr sz="5600"/>
            </a:lvl1pPr>
          </a:lstStyle>
          <a:p>
            <a:pPr/>
            <a:r>
              <a:t>GFP</a:t>
            </a:r>
          </a:p>
        </p:txBody>
      </p:sp>
      <p:pic>
        <p:nvPicPr>
          <p:cNvPr id="367" name="droppedImage.pdf" descr="dropped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flipH="1">
            <a:off x="8674100" y="3200400"/>
            <a:ext cx="2565400" cy="25654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…"/>
          <p:cNvSpPr txBox="1"/>
          <p:nvPr/>
        </p:nvSpPr>
        <p:spPr>
          <a:xfrm>
            <a:off x="8415461" y="4648200"/>
            <a:ext cx="5235774" cy="302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800100">
              <a:defRPr sz="9600">
                <a:latin typeface="Courier"/>
                <a:ea typeface="Courier"/>
                <a:cs typeface="Courier"/>
                <a:sym typeface="Courier"/>
              </a:defRPr>
            </a:pPr>
            <a:r>
              <a:t>G</a:t>
            </a:r>
            <a:r>
              <a:rPr>
                <a:solidFill>
                  <a:srgbClr val="FFFFFF"/>
                </a:solidFill>
              </a:rPr>
              <a:t>     </a:t>
            </a:r>
          </a:p>
          <a:p>
            <a:pPr algn="l" defTabSz="800100">
              <a:defRPr sz="9600">
                <a:latin typeface="Courier"/>
                <a:ea typeface="Courier"/>
                <a:cs typeface="Courier"/>
                <a:sym typeface="Courier"/>
              </a:defRPr>
            </a:pPr>
            <a:r>
              <a:t>CTTAA</a:t>
            </a:r>
            <a:r>
              <a:rPr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185" name="AATTC…"/>
          <p:cNvSpPr txBox="1"/>
          <p:nvPr/>
        </p:nvSpPr>
        <p:spPr>
          <a:xfrm>
            <a:off x="8407400" y="4648200"/>
            <a:ext cx="5235774" cy="302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800100">
              <a:defRPr sz="9600"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FF2600"/>
                </a:solidFill>
              </a:rPr>
              <a:t> </a:t>
            </a:r>
            <a:r>
              <a:t>AATTC</a:t>
            </a:r>
          </a:p>
          <a:p>
            <a:pPr algn="l" defTabSz="800100">
              <a:defRPr sz="9600"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FFFFFF"/>
                </a:solidFill>
              </a:rPr>
              <a:t>     </a:t>
            </a:r>
            <a:r>
              <a:rPr>
                <a:solidFill>
                  <a:srgbClr val="FF2600"/>
                </a:solidFill>
              </a:rPr>
              <a:t>G</a:t>
            </a:r>
          </a:p>
        </p:txBody>
      </p:sp>
      <p:sp>
        <p:nvSpPr>
          <p:cNvPr id="186" name="Eco RI"/>
          <p:cNvSpPr txBox="1"/>
          <p:nvPr/>
        </p:nvSpPr>
        <p:spPr>
          <a:xfrm>
            <a:off x="8045623" y="273050"/>
            <a:ext cx="5243514" cy="2298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00100">
              <a:defRPr sz="14400">
                <a:latin typeface="Times"/>
                <a:ea typeface="Times"/>
                <a:cs typeface="Times"/>
                <a:sym typeface="Times"/>
              </a:defRPr>
            </a:lvl1pPr>
          </a:lstStyle>
          <a:p>
            <a:pPr/>
            <a:r>
              <a:t>Eco RI</a:t>
            </a:r>
          </a:p>
        </p:txBody>
      </p:sp>
      <p:sp>
        <p:nvSpPr>
          <p:cNvPr id="187" name="type II"/>
          <p:cNvSpPr txBox="1"/>
          <p:nvPr/>
        </p:nvSpPr>
        <p:spPr>
          <a:xfrm>
            <a:off x="9397751" y="10585450"/>
            <a:ext cx="2526210" cy="1193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00100">
              <a:defRPr sz="7200">
                <a:latin typeface="Times"/>
                <a:ea typeface="Times"/>
                <a:cs typeface="Times"/>
                <a:sym typeface="Times"/>
              </a:defRPr>
            </a:lvl1pPr>
          </a:lstStyle>
          <a:p>
            <a:pPr/>
            <a:r>
              <a:t>type II</a:t>
            </a:r>
          </a:p>
        </p:txBody>
      </p:sp>
      <p:sp>
        <p:nvSpPr>
          <p:cNvPr id="188" name="palindrome"/>
          <p:cNvSpPr txBox="1"/>
          <p:nvPr/>
        </p:nvSpPr>
        <p:spPr>
          <a:xfrm>
            <a:off x="14478074" y="5562600"/>
            <a:ext cx="4278661" cy="1193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00100">
              <a:defRPr sz="7200">
                <a:latin typeface="Times"/>
                <a:ea typeface="Times"/>
                <a:cs typeface="Times"/>
                <a:sym typeface="Times"/>
              </a:defRPr>
            </a:lvl1pPr>
          </a:lstStyle>
          <a:p>
            <a:pPr/>
            <a:r>
              <a:t>palindrome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GA Ligation Method"/>
          <p:cNvSpPr txBox="1"/>
          <p:nvPr>
            <p:ph type="title" idx="4294967295"/>
          </p:nvPr>
        </p:nvSpPr>
        <p:spPr>
          <a:xfrm>
            <a:off x="2273300" y="-254000"/>
            <a:ext cx="17170400" cy="2146300"/>
          </a:xfrm>
          <a:prstGeom prst="rect">
            <a:avLst/>
          </a:prstGeom>
        </p:spPr>
        <p:txBody>
          <a:bodyPr/>
          <a:lstStyle>
            <a:lvl1pPr defTabSz="800100">
              <a:defRPr sz="9800">
                <a:latin typeface="Times"/>
                <a:ea typeface="Times"/>
                <a:cs typeface="Times"/>
                <a:sym typeface="Times"/>
              </a:defRPr>
            </a:lvl1pPr>
          </a:lstStyle>
          <a:p>
            <a:pPr/>
            <a:r>
              <a:t>GGA Ligation Method</a:t>
            </a:r>
          </a:p>
        </p:txBody>
      </p:sp>
      <p:pic>
        <p:nvPicPr>
          <p:cNvPr id="370" name="Screen Shot 2013-09-10 at 11.53.11 PM.png" descr="Screen Shot 2013-09-10 at 11.53.11 PM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74700" y="1625600"/>
            <a:ext cx="9144000" cy="4800600"/>
          </a:xfrm>
          <a:prstGeom prst="rect">
            <a:avLst/>
          </a:prstGeom>
          <a:ln w="12700">
            <a:miter lim="400000"/>
          </a:ln>
        </p:spPr>
      </p:pic>
      <p:pic>
        <p:nvPicPr>
          <p:cNvPr id="371" name="droppedImage.pdf" descr="dropped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236200" y="2451100"/>
            <a:ext cx="9917488" cy="98679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GA Ligation Method"/>
          <p:cNvSpPr txBox="1"/>
          <p:nvPr>
            <p:ph type="title" idx="4294967295"/>
          </p:nvPr>
        </p:nvSpPr>
        <p:spPr>
          <a:xfrm>
            <a:off x="2273300" y="-254000"/>
            <a:ext cx="17170400" cy="2146300"/>
          </a:xfrm>
          <a:prstGeom prst="rect">
            <a:avLst/>
          </a:prstGeom>
        </p:spPr>
        <p:txBody>
          <a:bodyPr/>
          <a:lstStyle>
            <a:lvl1pPr defTabSz="800100">
              <a:defRPr sz="9800">
                <a:latin typeface="Times"/>
                <a:ea typeface="Times"/>
                <a:cs typeface="Times"/>
                <a:sym typeface="Times"/>
              </a:defRPr>
            </a:lvl1pPr>
          </a:lstStyle>
          <a:p>
            <a:pPr/>
            <a:r>
              <a:t>GGA Ligation Method</a:t>
            </a:r>
          </a:p>
        </p:txBody>
      </p:sp>
      <p:pic>
        <p:nvPicPr>
          <p:cNvPr id="374" name="Screen Shot 2013-09-10 at 11.53.00 PM.png" descr="Screen Shot 2013-09-10 at 11.53.00 PM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38200" y="1587500"/>
            <a:ext cx="9144000" cy="4775200"/>
          </a:xfrm>
          <a:prstGeom prst="rect">
            <a:avLst/>
          </a:prstGeom>
          <a:ln w="12700">
            <a:miter lim="400000"/>
          </a:ln>
        </p:spPr>
      </p:pic>
      <p:pic>
        <p:nvPicPr>
          <p:cNvPr id="375" name="droppedImage.pdf" descr="dropped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299700" y="2171700"/>
            <a:ext cx="9931400" cy="1008341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GA Ligation Method"/>
          <p:cNvSpPr txBox="1"/>
          <p:nvPr>
            <p:ph type="title" idx="4294967295"/>
          </p:nvPr>
        </p:nvSpPr>
        <p:spPr>
          <a:xfrm>
            <a:off x="2273300" y="-254000"/>
            <a:ext cx="17170400" cy="2146300"/>
          </a:xfrm>
          <a:prstGeom prst="rect">
            <a:avLst/>
          </a:prstGeom>
        </p:spPr>
        <p:txBody>
          <a:bodyPr/>
          <a:lstStyle>
            <a:lvl1pPr defTabSz="800100">
              <a:defRPr sz="9800">
                <a:latin typeface="Times"/>
                <a:ea typeface="Times"/>
                <a:cs typeface="Times"/>
                <a:sym typeface="Times"/>
              </a:defRPr>
            </a:lvl1pPr>
          </a:lstStyle>
          <a:p>
            <a:pPr/>
            <a:r>
              <a:t>GGA Ligation Method</a:t>
            </a:r>
          </a:p>
        </p:txBody>
      </p:sp>
      <p:pic>
        <p:nvPicPr>
          <p:cNvPr id="378" name="Screen Shot 2013-09-10 at 11.53.00 PM.png" descr="Screen Shot 2013-09-10 at 11.53.00 PM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38200" y="1587500"/>
            <a:ext cx="9144000" cy="4775200"/>
          </a:xfrm>
          <a:prstGeom prst="rect">
            <a:avLst/>
          </a:prstGeom>
          <a:ln w="12700">
            <a:miter lim="400000"/>
          </a:ln>
        </p:spPr>
      </p:pic>
      <p:pic>
        <p:nvPicPr>
          <p:cNvPr id="379" name="droppedImage.pdf" descr="dropped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033000" y="2032000"/>
            <a:ext cx="10541001" cy="10594509"/>
          </a:xfrm>
          <a:prstGeom prst="rect">
            <a:avLst/>
          </a:prstGeom>
          <a:ln w="12700">
            <a:miter lim="400000"/>
          </a:ln>
        </p:spPr>
      </p:pic>
      <p:sp>
        <p:nvSpPr>
          <p:cNvPr id="380" name="X"/>
          <p:cNvSpPr txBox="1"/>
          <p:nvPr/>
        </p:nvSpPr>
        <p:spPr>
          <a:xfrm>
            <a:off x="4603427" y="1174750"/>
            <a:ext cx="1409106" cy="219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00100">
              <a:defRPr sz="14400"/>
            </a:lvl1pPr>
          </a:lstStyle>
          <a:p>
            <a:pPr/>
            <a:r>
              <a:t>X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…"/>
          <p:cNvSpPr txBox="1"/>
          <p:nvPr/>
        </p:nvSpPr>
        <p:spPr>
          <a:xfrm>
            <a:off x="8415461" y="4648200"/>
            <a:ext cx="5235774" cy="302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800100">
              <a:defRPr sz="9600"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FF2600"/>
                </a:solidFill>
              </a:rPr>
              <a:t>G</a:t>
            </a:r>
            <a:r>
              <a:rPr>
                <a:solidFill>
                  <a:srgbClr val="FFFFFF"/>
                </a:solidFill>
              </a:rPr>
              <a:t>     </a:t>
            </a:r>
          </a:p>
          <a:p>
            <a:pPr algn="l" defTabSz="800100">
              <a:defRPr sz="9600">
                <a:latin typeface="Courier"/>
                <a:ea typeface="Courier"/>
                <a:cs typeface="Courier"/>
                <a:sym typeface="Courier"/>
              </a:defRPr>
            </a:pPr>
            <a:r>
              <a:t>CTTAA</a:t>
            </a:r>
            <a:r>
              <a:rPr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191" name="AATTC…"/>
          <p:cNvSpPr txBox="1"/>
          <p:nvPr/>
        </p:nvSpPr>
        <p:spPr>
          <a:xfrm>
            <a:off x="8407400" y="4648200"/>
            <a:ext cx="5235774" cy="302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800100">
              <a:defRPr sz="9600"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FFFFFF"/>
                </a:solidFill>
              </a:rPr>
              <a:t> </a:t>
            </a:r>
            <a:r>
              <a:t>AATTC</a:t>
            </a:r>
          </a:p>
          <a:p>
            <a:pPr algn="l" defTabSz="800100">
              <a:defRPr sz="9600"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FFFFFF"/>
                </a:solidFill>
              </a:rPr>
              <a:t>     </a:t>
            </a:r>
            <a:r>
              <a:t>G</a:t>
            </a:r>
          </a:p>
        </p:txBody>
      </p:sp>
      <p:sp>
        <p:nvSpPr>
          <p:cNvPr id="192" name="Eco RI"/>
          <p:cNvSpPr txBox="1"/>
          <p:nvPr/>
        </p:nvSpPr>
        <p:spPr>
          <a:xfrm>
            <a:off x="8045623" y="273050"/>
            <a:ext cx="5243514" cy="2298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00100">
              <a:defRPr sz="14400">
                <a:latin typeface="Times"/>
                <a:ea typeface="Times"/>
                <a:cs typeface="Times"/>
                <a:sym typeface="Times"/>
              </a:defRPr>
            </a:lvl1pPr>
          </a:lstStyle>
          <a:p>
            <a:pPr/>
            <a:r>
              <a:t>Eco RI</a:t>
            </a:r>
          </a:p>
        </p:txBody>
      </p:sp>
      <p:sp>
        <p:nvSpPr>
          <p:cNvPr id="193" name="type II"/>
          <p:cNvSpPr txBox="1"/>
          <p:nvPr/>
        </p:nvSpPr>
        <p:spPr>
          <a:xfrm>
            <a:off x="9397751" y="10585450"/>
            <a:ext cx="2526210" cy="1193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00100">
              <a:defRPr sz="7200">
                <a:latin typeface="Times"/>
                <a:ea typeface="Times"/>
                <a:cs typeface="Times"/>
                <a:sym typeface="Times"/>
              </a:defRPr>
            </a:lvl1pPr>
          </a:lstStyle>
          <a:p>
            <a:pPr/>
            <a:r>
              <a:t>type II</a:t>
            </a:r>
          </a:p>
        </p:txBody>
      </p:sp>
      <p:sp>
        <p:nvSpPr>
          <p:cNvPr id="194" name="palindrome"/>
          <p:cNvSpPr txBox="1"/>
          <p:nvPr/>
        </p:nvSpPr>
        <p:spPr>
          <a:xfrm>
            <a:off x="14478074" y="5562600"/>
            <a:ext cx="4278661" cy="1193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00100">
              <a:defRPr sz="7200">
                <a:latin typeface="Times"/>
                <a:ea typeface="Times"/>
                <a:cs typeface="Times"/>
                <a:sym typeface="Times"/>
              </a:defRPr>
            </a:lvl1pPr>
          </a:lstStyle>
          <a:p>
            <a:pPr/>
            <a:r>
              <a:t>palindrome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2000">
        <p14:flip dir="r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…"/>
          <p:cNvSpPr txBox="1"/>
          <p:nvPr/>
        </p:nvSpPr>
        <p:spPr>
          <a:xfrm>
            <a:off x="8415461" y="4648200"/>
            <a:ext cx="5235774" cy="302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800100">
              <a:defRPr sz="9600">
                <a:latin typeface="Courier"/>
                <a:ea typeface="Courier"/>
                <a:cs typeface="Courier"/>
                <a:sym typeface="Courier"/>
              </a:defRPr>
            </a:pPr>
            <a:r>
              <a:t>G</a:t>
            </a:r>
            <a:r>
              <a:rPr>
                <a:solidFill>
                  <a:srgbClr val="FFFFFF"/>
                </a:solidFill>
              </a:rPr>
              <a:t>     </a:t>
            </a:r>
          </a:p>
          <a:p>
            <a:pPr algn="l" defTabSz="800100">
              <a:defRPr sz="9600">
                <a:latin typeface="Courier"/>
                <a:ea typeface="Courier"/>
                <a:cs typeface="Courier"/>
                <a:sym typeface="Courier"/>
              </a:defRPr>
            </a:pPr>
            <a:r>
              <a:t>CTTAA</a:t>
            </a:r>
            <a:r>
              <a:rPr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197" name="AATTC…"/>
          <p:cNvSpPr txBox="1"/>
          <p:nvPr/>
        </p:nvSpPr>
        <p:spPr>
          <a:xfrm>
            <a:off x="8407400" y="4648200"/>
            <a:ext cx="5235774" cy="302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800100">
              <a:defRPr sz="9600">
                <a:latin typeface="Courier"/>
                <a:ea typeface="Courier"/>
                <a:cs typeface="Courier"/>
                <a:sym typeface="Courier"/>
              </a:defRPr>
            </a:pPr>
            <a:r>
              <a:t> AATTC</a:t>
            </a:r>
          </a:p>
          <a:p>
            <a:pPr algn="l" defTabSz="800100">
              <a:defRPr sz="9600"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FFFFFF"/>
                </a:solidFill>
              </a:rPr>
              <a:t>     </a:t>
            </a:r>
            <a:r>
              <a:t>G</a:t>
            </a:r>
          </a:p>
        </p:txBody>
      </p:sp>
      <p:sp>
        <p:nvSpPr>
          <p:cNvPr id="198" name="Eco RI"/>
          <p:cNvSpPr txBox="1"/>
          <p:nvPr/>
        </p:nvSpPr>
        <p:spPr>
          <a:xfrm>
            <a:off x="8045623" y="273050"/>
            <a:ext cx="5243514" cy="2298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00100">
              <a:defRPr sz="14400">
                <a:latin typeface="Times"/>
                <a:ea typeface="Times"/>
                <a:cs typeface="Times"/>
                <a:sym typeface="Times"/>
              </a:defRPr>
            </a:lvl1pPr>
          </a:lstStyle>
          <a:p>
            <a:pPr/>
            <a:r>
              <a:t>Eco RI</a:t>
            </a:r>
          </a:p>
        </p:txBody>
      </p:sp>
      <p:sp>
        <p:nvSpPr>
          <p:cNvPr id="199" name="Line"/>
          <p:cNvSpPr/>
          <p:nvPr/>
        </p:nvSpPr>
        <p:spPr>
          <a:xfrm>
            <a:off x="9191314" y="4728480"/>
            <a:ext cx="2946401" cy="28448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0" y="11481"/>
                </a:lnTo>
                <a:lnTo>
                  <a:pt x="21600" y="11286"/>
                </a:lnTo>
                <a:lnTo>
                  <a:pt x="21600" y="21600"/>
                </a:lnTo>
              </a:path>
            </a:pathLst>
          </a:custGeom>
          <a:ln w="63500">
            <a:solidFill>
              <a:srgbClr val="BE38F3"/>
            </a:solidFill>
            <a:miter lim="400000"/>
          </a:ln>
        </p:spPr>
        <p:txBody>
          <a:bodyPr lIns="50800" tIns="50800" rIns="50800" bIns="50800" anchor="ctr"/>
          <a:lstStyle/>
          <a:p>
            <a:pPr defTabSz="800100">
              <a:defRPr sz="5600"/>
            </a:pPr>
          </a:p>
        </p:txBody>
      </p:sp>
      <p:sp>
        <p:nvSpPr>
          <p:cNvPr id="200" name="type II"/>
          <p:cNvSpPr txBox="1"/>
          <p:nvPr/>
        </p:nvSpPr>
        <p:spPr>
          <a:xfrm>
            <a:off x="9397751" y="10585450"/>
            <a:ext cx="2526210" cy="1193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00100">
              <a:defRPr sz="7200">
                <a:latin typeface="Times"/>
                <a:ea typeface="Times"/>
                <a:cs typeface="Times"/>
                <a:sym typeface="Times"/>
              </a:defRPr>
            </a:lvl1pPr>
          </a:lstStyle>
          <a:p>
            <a:pPr/>
            <a:r>
              <a:t>type II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…"/>
          <p:cNvSpPr txBox="1"/>
          <p:nvPr/>
        </p:nvSpPr>
        <p:spPr>
          <a:xfrm>
            <a:off x="3894261" y="4648200"/>
            <a:ext cx="5235774" cy="302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800100">
              <a:defRPr sz="9600">
                <a:latin typeface="Courier"/>
                <a:ea typeface="Courier"/>
                <a:cs typeface="Courier"/>
                <a:sym typeface="Courier"/>
              </a:defRPr>
            </a:pPr>
            <a:r>
              <a:t>G</a:t>
            </a:r>
            <a:r>
              <a:rPr>
                <a:solidFill>
                  <a:srgbClr val="FFFFFF"/>
                </a:solidFill>
              </a:rPr>
              <a:t>     </a:t>
            </a:r>
          </a:p>
          <a:p>
            <a:pPr algn="l" defTabSz="800100">
              <a:defRPr sz="9600">
                <a:latin typeface="Courier"/>
                <a:ea typeface="Courier"/>
                <a:cs typeface="Courier"/>
                <a:sym typeface="Courier"/>
              </a:defRPr>
            </a:pPr>
            <a:r>
              <a:t>CTTAA</a:t>
            </a:r>
            <a:r>
              <a:rPr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203" name="AATTC…"/>
          <p:cNvSpPr txBox="1"/>
          <p:nvPr/>
        </p:nvSpPr>
        <p:spPr>
          <a:xfrm>
            <a:off x="12814300" y="4648200"/>
            <a:ext cx="5235774" cy="302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800100">
              <a:defRPr sz="9600">
                <a:latin typeface="Courier"/>
                <a:ea typeface="Courier"/>
                <a:cs typeface="Courier"/>
                <a:sym typeface="Courier"/>
              </a:defRPr>
            </a:pPr>
            <a:r>
              <a:t> AATTC</a:t>
            </a:r>
          </a:p>
          <a:p>
            <a:pPr algn="l" defTabSz="800100">
              <a:defRPr sz="9600"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FFFFFF"/>
                </a:solidFill>
              </a:rPr>
              <a:t>     </a:t>
            </a:r>
            <a:r>
              <a:t>G</a:t>
            </a:r>
          </a:p>
        </p:txBody>
      </p:sp>
      <p:sp>
        <p:nvSpPr>
          <p:cNvPr id="204" name="Eco RI"/>
          <p:cNvSpPr txBox="1"/>
          <p:nvPr/>
        </p:nvSpPr>
        <p:spPr>
          <a:xfrm>
            <a:off x="8045623" y="273050"/>
            <a:ext cx="5243514" cy="2298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00100">
              <a:defRPr sz="14400">
                <a:latin typeface="Times"/>
                <a:ea typeface="Times"/>
                <a:cs typeface="Times"/>
                <a:sym typeface="Times"/>
              </a:defRPr>
            </a:lvl1pPr>
          </a:lstStyle>
          <a:p>
            <a:pPr/>
            <a:r>
              <a:t>Eco RI</a:t>
            </a:r>
          </a:p>
        </p:txBody>
      </p:sp>
      <p:sp>
        <p:nvSpPr>
          <p:cNvPr id="205" name="type II"/>
          <p:cNvSpPr txBox="1"/>
          <p:nvPr/>
        </p:nvSpPr>
        <p:spPr>
          <a:xfrm>
            <a:off x="9397751" y="10585450"/>
            <a:ext cx="2526210" cy="1193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00100">
              <a:defRPr sz="7200">
                <a:latin typeface="Times"/>
                <a:ea typeface="Times"/>
                <a:cs typeface="Times"/>
                <a:sym typeface="Times"/>
              </a:defRPr>
            </a:lvl1pPr>
          </a:lstStyle>
          <a:p>
            <a:pPr/>
            <a:r>
              <a:t>type II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Bsa I"/>
          <p:cNvSpPr txBox="1"/>
          <p:nvPr/>
        </p:nvSpPr>
        <p:spPr>
          <a:xfrm>
            <a:off x="8705527" y="273050"/>
            <a:ext cx="3923706" cy="2298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00100">
              <a:defRPr sz="14400">
                <a:latin typeface="Times"/>
                <a:ea typeface="Times"/>
                <a:cs typeface="Times"/>
                <a:sym typeface="Times"/>
              </a:defRPr>
            </a:lvl1pPr>
          </a:lstStyle>
          <a:p>
            <a:pPr/>
            <a:r>
              <a:t>Bsa I</a:t>
            </a:r>
          </a:p>
        </p:txBody>
      </p:sp>
      <p:sp>
        <p:nvSpPr>
          <p:cNvPr id="208" name="GAGACC…"/>
          <p:cNvSpPr txBox="1"/>
          <p:nvPr/>
        </p:nvSpPr>
        <p:spPr>
          <a:xfrm>
            <a:off x="8415461" y="4648200"/>
            <a:ext cx="4813301" cy="302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00100">
              <a:defRPr sz="9600">
                <a:latin typeface="Courier"/>
                <a:ea typeface="Courier"/>
                <a:cs typeface="Courier"/>
                <a:sym typeface="Courier"/>
              </a:defRPr>
            </a:pPr>
            <a:r>
              <a:t>GAGACC</a:t>
            </a:r>
            <a:r>
              <a:rPr>
                <a:solidFill>
                  <a:srgbClr val="FFFFFF"/>
                </a:solidFill>
              </a:rPr>
              <a:t>     </a:t>
            </a:r>
          </a:p>
          <a:p>
            <a:pPr algn="l" defTabSz="800100">
              <a:defRPr sz="9600">
                <a:latin typeface="Courier"/>
                <a:ea typeface="Courier"/>
                <a:cs typeface="Courier"/>
                <a:sym typeface="Courier"/>
              </a:defRPr>
            </a:pPr>
            <a:r>
              <a:t>CTCTG</a:t>
            </a:r>
            <a:r>
              <a:rPr>
                <a:solidFill>
                  <a:srgbClr val="FF2600"/>
                </a:solidFill>
              </a:rPr>
              <a:t>G</a:t>
            </a:r>
          </a:p>
        </p:txBody>
      </p:sp>
      <p:sp>
        <p:nvSpPr>
          <p:cNvPr id="209" name="type IIs"/>
          <p:cNvSpPr txBox="1"/>
          <p:nvPr/>
        </p:nvSpPr>
        <p:spPr>
          <a:xfrm>
            <a:off x="9219827" y="10585450"/>
            <a:ext cx="2882058" cy="1193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00100">
              <a:defRPr sz="7200">
                <a:latin typeface="Times"/>
                <a:ea typeface="Times"/>
                <a:cs typeface="Times"/>
                <a:sym typeface="Times"/>
              </a:defRPr>
            </a:lvl1pPr>
          </a:lstStyle>
          <a:p>
            <a:pPr/>
            <a:r>
              <a:t>type IIs</a:t>
            </a:r>
          </a:p>
        </p:txBody>
      </p:sp>
      <p:sp>
        <p:nvSpPr>
          <p:cNvPr id="210" name="not a…"/>
          <p:cNvSpPr txBox="1"/>
          <p:nvPr/>
        </p:nvSpPr>
        <p:spPr>
          <a:xfrm>
            <a:off x="14478074" y="5016500"/>
            <a:ext cx="4278661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800100">
              <a:defRPr sz="7200">
                <a:solidFill>
                  <a:srgbClr val="9437FF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not a </a:t>
            </a:r>
          </a:p>
          <a:p>
            <a:pPr defTabSz="800100">
              <a:defRPr sz="7200">
                <a:solidFill>
                  <a:srgbClr val="9437FF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palindrome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Bsa I"/>
          <p:cNvSpPr txBox="1"/>
          <p:nvPr/>
        </p:nvSpPr>
        <p:spPr>
          <a:xfrm>
            <a:off x="8705527" y="273050"/>
            <a:ext cx="3923706" cy="2298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00100">
              <a:defRPr sz="14400">
                <a:latin typeface="Times"/>
                <a:ea typeface="Times"/>
                <a:cs typeface="Times"/>
                <a:sym typeface="Times"/>
              </a:defRPr>
            </a:lvl1pPr>
          </a:lstStyle>
          <a:p>
            <a:pPr/>
            <a:r>
              <a:t>Bsa I</a:t>
            </a:r>
          </a:p>
        </p:txBody>
      </p:sp>
      <p:sp>
        <p:nvSpPr>
          <p:cNvPr id="213" name="1234nGAGACC…"/>
          <p:cNvSpPr txBox="1"/>
          <p:nvPr/>
        </p:nvSpPr>
        <p:spPr>
          <a:xfrm>
            <a:off x="4757861" y="4660900"/>
            <a:ext cx="8293101" cy="302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00100">
              <a:defRPr sz="9600">
                <a:latin typeface="Courier"/>
                <a:ea typeface="Courier"/>
                <a:cs typeface="Courier"/>
                <a:sym typeface="Courier"/>
              </a:defRPr>
            </a:pPr>
            <a:r>
              <a:t>1234nGAGACC</a:t>
            </a:r>
            <a:r>
              <a:rPr>
                <a:solidFill>
                  <a:srgbClr val="FFFFFF"/>
                </a:solidFill>
              </a:rPr>
              <a:t>     </a:t>
            </a:r>
          </a:p>
          <a:p>
            <a:pPr algn="l" defTabSz="800100">
              <a:defRPr sz="9600">
                <a:latin typeface="Courier"/>
                <a:ea typeface="Courier"/>
                <a:cs typeface="Courier"/>
                <a:sym typeface="Courier"/>
              </a:defRPr>
            </a:pPr>
            <a:r>
              <a:t>    nCTCTGG</a:t>
            </a:r>
          </a:p>
        </p:txBody>
      </p:sp>
      <p:sp>
        <p:nvSpPr>
          <p:cNvPr id="214" name="Line"/>
          <p:cNvSpPr/>
          <p:nvPr/>
        </p:nvSpPr>
        <p:spPr>
          <a:xfrm>
            <a:off x="4746314" y="4741180"/>
            <a:ext cx="2946401" cy="28448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0" y="11481"/>
                </a:lnTo>
                <a:lnTo>
                  <a:pt x="21600" y="11286"/>
                </a:lnTo>
                <a:lnTo>
                  <a:pt x="21600" y="21600"/>
                </a:lnTo>
              </a:path>
            </a:pathLst>
          </a:custGeom>
          <a:ln w="63500">
            <a:solidFill>
              <a:srgbClr val="BE38F3"/>
            </a:solidFill>
            <a:miter lim="400000"/>
          </a:ln>
        </p:spPr>
        <p:txBody>
          <a:bodyPr lIns="50800" tIns="50800" rIns="50800" bIns="50800" anchor="ctr"/>
          <a:lstStyle/>
          <a:p>
            <a:pPr defTabSz="800100">
              <a:defRPr sz="5600"/>
            </a:pPr>
          </a:p>
        </p:txBody>
      </p:sp>
      <p:sp>
        <p:nvSpPr>
          <p:cNvPr id="215" name="----"/>
          <p:cNvSpPr txBox="1"/>
          <p:nvPr/>
        </p:nvSpPr>
        <p:spPr>
          <a:xfrm>
            <a:off x="4762500" y="4660900"/>
            <a:ext cx="8293100" cy="302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00100">
              <a:defRPr sz="9600">
                <a:latin typeface="Courier"/>
                <a:ea typeface="Courier"/>
                <a:cs typeface="Courier"/>
                <a:sym typeface="Courier"/>
              </a:defRPr>
            </a:pPr>
            <a:r>
              <a:t>           </a:t>
            </a:r>
            <a:r>
              <a:rPr>
                <a:solidFill>
                  <a:srgbClr val="FFFFFF"/>
                </a:solidFill>
              </a:rPr>
              <a:t>     </a:t>
            </a:r>
          </a:p>
          <a:p>
            <a:pPr algn="l" defTabSz="800100">
              <a:defRPr sz="9600">
                <a:latin typeface="Courier"/>
                <a:ea typeface="Courier"/>
                <a:cs typeface="Courier"/>
                <a:sym typeface="Courier"/>
              </a:defRPr>
            </a:pPr>
            <a:r>
              <a:t>----       </a:t>
            </a:r>
          </a:p>
        </p:txBody>
      </p:sp>
      <p:sp>
        <p:nvSpPr>
          <p:cNvPr id="216" name="type IIs"/>
          <p:cNvSpPr txBox="1"/>
          <p:nvPr/>
        </p:nvSpPr>
        <p:spPr>
          <a:xfrm>
            <a:off x="9219827" y="10585450"/>
            <a:ext cx="2882058" cy="1193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00100">
              <a:defRPr sz="7200">
                <a:latin typeface="Times"/>
                <a:ea typeface="Times"/>
                <a:cs typeface="Times"/>
                <a:sym typeface="Times"/>
              </a:defRPr>
            </a:lvl1pPr>
          </a:lstStyle>
          <a:p>
            <a:pPr/>
            <a:r>
              <a:t>type IIs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----"/>
          <p:cNvSpPr txBox="1"/>
          <p:nvPr/>
        </p:nvSpPr>
        <p:spPr>
          <a:xfrm>
            <a:off x="1041400" y="4660900"/>
            <a:ext cx="8293100" cy="302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00100">
              <a:defRPr sz="9600">
                <a:latin typeface="Courier"/>
                <a:ea typeface="Courier"/>
                <a:cs typeface="Courier"/>
                <a:sym typeface="Courier"/>
              </a:defRPr>
            </a:pPr>
            <a:r>
              <a:t>           </a:t>
            </a:r>
            <a:r>
              <a:rPr>
                <a:solidFill>
                  <a:srgbClr val="FFFFFF"/>
                </a:solidFill>
              </a:rPr>
              <a:t>     </a:t>
            </a:r>
          </a:p>
          <a:p>
            <a:pPr algn="l" defTabSz="800100">
              <a:defRPr sz="9600">
                <a:latin typeface="Courier"/>
                <a:ea typeface="Courier"/>
                <a:cs typeface="Courier"/>
                <a:sym typeface="Courier"/>
              </a:defRPr>
            </a:pPr>
            <a:r>
              <a:t>----       </a:t>
            </a:r>
          </a:p>
        </p:txBody>
      </p:sp>
      <p:sp>
        <p:nvSpPr>
          <p:cNvPr id="219" name="Bsa I"/>
          <p:cNvSpPr txBox="1"/>
          <p:nvPr/>
        </p:nvSpPr>
        <p:spPr>
          <a:xfrm>
            <a:off x="8705527" y="273050"/>
            <a:ext cx="3923706" cy="2298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00100">
              <a:defRPr sz="14400">
                <a:latin typeface="Times"/>
                <a:ea typeface="Times"/>
                <a:cs typeface="Times"/>
                <a:sym typeface="Times"/>
              </a:defRPr>
            </a:lvl1pPr>
          </a:lstStyle>
          <a:p>
            <a:pPr/>
            <a:r>
              <a:t>Bsa I</a:t>
            </a:r>
          </a:p>
        </p:txBody>
      </p:sp>
      <p:sp>
        <p:nvSpPr>
          <p:cNvPr id="220" name="1234nGAGACC…"/>
          <p:cNvSpPr txBox="1"/>
          <p:nvPr/>
        </p:nvSpPr>
        <p:spPr>
          <a:xfrm>
            <a:off x="10193461" y="4660900"/>
            <a:ext cx="8293101" cy="302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00100">
              <a:defRPr sz="9600">
                <a:latin typeface="Courier"/>
                <a:ea typeface="Courier"/>
                <a:cs typeface="Courier"/>
                <a:sym typeface="Courier"/>
              </a:defRPr>
            </a:pPr>
            <a:r>
              <a:t>1234nGAGACC</a:t>
            </a:r>
            <a:r>
              <a:rPr>
                <a:solidFill>
                  <a:srgbClr val="FFFFFF"/>
                </a:solidFill>
              </a:rPr>
              <a:t>     </a:t>
            </a:r>
          </a:p>
          <a:p>
            <a:pPr algn="l" defTabSz="800100">
              <a:defRPr sz="9600">
                <a:latin typeface="Courier"/>
                <a:ea typeface="Courier"/>
                <a:cs typeface="Courier"/>
                <a:sym typeface="Courier"/>
              </a:defRPr>
            </a:pPr>
            <a:r>
              <a:t>    nCTCTGG</a:t>
            </a:r>
          </a:p>
        </p:txBody>
      </p:sp>
      <p:sp>
        <p:nvSpPr>
          <p:cNvPr id="221" name="type IIs"/>
          <p:cNvSpPr txBox="1"/>
          <p:nvPr/>
        </p:nvSpPr>
        <p:spPr>
          <a:xfrm>
            <a:off x="9219827" y="10585450"/>
            <a:ext cx="2882058" cy="1193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00100">
              <a:defRPr sz="7200">
                <a:latin typeface="Times"/>
                <a:ea typeface="Times"/>
                <a:cs typeface="Times"/>
                <a:sym typeface="Times"/>
              </a:defRPr>
            </a:lvl1pPr>
          </a:lstStyle>
          <a:p>
            <a:pPr/>
            <a:r>
              <a:t>type IIs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----"/>
          <p:cNvSpPr txBox="1"/>
          <p:nvPr/>
        </p:nvSpPr>
        <p:spPr>
          <a:xfrm>
            <a:off x="8420100" y="4648200"/>
            <a:ext cx="8893969" cy="302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800100">
              <a:defRPr sz="9600">
                <a:latin typeface="Courier"/>
                <a:ea typeface="Courier"/>
                <a:cs typeface="Courier"/>
                <a:sym typeface="Courier"/>
              </a:defRPr>
            </a:pPr>
            <a:r>
              <a:t>       ----</a:t>
            </a:r>
          </a:p>
          <a:p>
            <a:pPr algn="l" defTabSz="800100">
              <a:defRPr sz="9600"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FFFFFF"/>
                </a:solidFill>
              </a:rPr>
              <a:t>           </a:t>
            </a:r>
          </a:p>
        </p:txBody>
      </p:sp>
      <p:sp>
        <p:nvSpPr>
          <p:cNvPr id="224" name="Bsa I"/>
          <p:cNvSpPr txBox="1"/>
          <p:nvPr/>
        </p:nvSpPr>
        <p:spPr>
          <a:xfrm>
            <a:off x="8705527" y="273050"/>
            <a:ext cx="3923706" cy="2298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00100">
              <a:defRPr sz="14400">
                <a:latin typeface="Times"/>
                <a:ea typeface="Times"/>
                <a:cs typeface="Times"/>
                <a:sym typeface="Times"/>
              </a:defRPr>
            </a:lvl1pPr>
          </a:lstStyle>
          <a:p>
            <a:pPr/>
            <a:r>
              <a:t>Bsa I</a:t>
            </a:r>
          </a:p>
        </p:txBody>
      </p:sp>
      <p:sp>
        <p:nvSpPr>
          <p:cNvPr id="225" name="GGTCTCn…"/>
          <p:cNvSpPr txBox="1"/>
          <p:nvPr/>
        </p:nvSpPr>
        <p:spPr>
          <a:xfrm>
            <a:off x="8415461" y="4648200"/>
            <a:ext cx="9042401" cy="302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00100">
              <a:defRPr sz="9600">
                <a:latin typeface="Courier"/>
                <a:ea typeface="Courier"/>
                <a:cs typeface="Courier"/>
                <a:sym typeface="Courier"/>
              </a:defRPr>
            </a:pPr>
            <a:r>
              <a:t>GGTCTCn</a:t>
            </a:r>
          </a:p>
          <a:p>
            <a:pPr algn="l" defTabSz="800100">
              <a:defRPr sz="9600">
                <a:latin typeface="Courier"/>
                <a:ea typeface="Courier"/>
                <a:cs typeface="Courier"/>
                <a:sym typeface="Courier"/>
              </a:defRPr>
            </a:pPr>
            <a:r>
              <a:t>CCAGAGn1234</a:t>
            </a:r>
          </a:p>
        </p:txBody>
      </p:sp>
      <p:sp>
        <p:nvSpPr>
          <p:cNvPr id="226" name="Line"/>
          <p:cNvSpPr/>
          <p:nvPr/>
        </p:nvSpPr>
        <p:spPr>
          <a:xfrm>
            <a:off x="13610914" y="4728480"/>
            <a:ext cx="2946401" cy="28448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0" y="11481"/>
                </a:lnTo>
                <a:lnTo>
                  <a:pt x="21600" y="11286"/>
                </a:lnTo>
                <a:lnTo>
                  <a:pt x="21600" y="21600"/>
                </a:lnTo>
              </a:path>
            </a:pathLst>
          </a:custGeom>
          <a:ln w="63500">
            <a:solidFill>
              <a:srgbClr val="BE38F3"/>
            </a:solidFill>
            <a:miter lim="400000"/>
          </a:ln>
        </p:spPr>
        <p:txBody>
          <a:bodyPr lIns="50800" tIns="50800" rIns="50800" bIns="50800" anchor="ctr"/>
          <a:lstStyle/>
          <a:p>
            <a:pPr defTabSz="800100">
              <a:defRPr sz="5600"/>
            </a:pPr>
          </a:p>
        </p:txBody>
      </p:sp>
      <p:sp>
        <p:nvSpPr>
          <p:cNvPr id="227" name="type IIs"/>
          <p:cNvSpPr txBox="1"/>
          <p:nvPr/>
        </p:nvSpPr>
        <p:spPr>
          <a:xfrm>
            <a:off x="9219827" y="10585450"/>
            <a:ext cx="2882058" cy="1193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00100">
              <a:defRPr sz="7200">
                <a:latin typeface="Times"/>
                <a:ea typeface="Times"/>
                <a:cs typeface="Times"/>
                <a:sym typeface="Times"/>
              </a:defRPr>
            </a:lvl1pPr>
          </a:lstStyle>
          <a:p>
            <a:pPr/>
            <a:r>
              <a:t>type IIs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_rels/theme1.xml.rels><?xml version="1.0" encoding="UTF-8"?>
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?>
<Relationships xmlns="http://schemas.openxmlformats.org/package/2006/relationships"><Relationship Id="rId1" Type="http://schemas.openxmlformats.org/officeDocument/2006/relationships/image" Target="../media/image2.png"/></Relationships>
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Gill Sans"/>
        <a:ea typeface="Gill Sans"/>
        <a:cs typeface="Gill Sans"/>
      </a:majorFont>
      <a:minorFont>
        <a:latin typeface="Gill Sans"/>
        <a:ea typeface="Gill Sans"/>
        <a:cs typeface="Gill Sans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6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38100" dist="12700" dir="5400000">
                <a:srgbClr val="000000">
                  <a:alpha val="50000"/>
                </a:srgbClr>
              </a:outerShdw>
            </a:effectLst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Gill Sans"/>
        <a:ea typeface="Gill Sans"/>
        <a:cs typeface="Gill Sans"/>
      </a:majorFont>
      <a:minorFont>
        <a:latin typeface="Gill Sans"/>
        <a:ea typeface="Gill Sans"/>
        <a:cs typeface="Gill Sans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6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38100" dist="12700" dir="5400000">
                <a:srgbClr val="000000">
                  <a:alpha val="50000"/>
                </a:srgbClr>
              </a:outerShdw>
            </a:effectLst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