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93" r:id="rId4"/>
    <p:sldId id="297" r:id="rId5"/>
    <p:sldId id="294" r:id="rId6"/>
    <p:sldId id="296" r:id="rId7"/>
    <p:sldId id="298" r:id="rId8"/>
    <p:sldId id="299" r:id="rId9"/>
    <p:sldId id="301" r:id="rId10"/>
    <p:sldId id="308" r:id="rId11"/>
    <p:sldId id="309" r:id="rId12"/>
    <p:sldId id="310" r:id="rId13"/>
    <p:sldId id="258" r:id="rId14"/>
    <p:sldId id="282" r:id="rId15"/>
    <p:sldId id="283" r:id="rId16"/>
    <p:sldId id="278" r:id="rId17"/>
    <p:sldId id="279" r:id="rId18"/>
    <p:sldId id="281" r:id="rId19"/>
    <p:sldId id="280" r:id="rId20"/>
    <p:sldId id="286" r:id="rId21"/>
    <p:sldId id="287" r:id="rId22"/>
    <p:sldId id="288" r:id="rId23"/>
    <p:sldId id="289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0C11-8675-4A89-9063-F81325E12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5E594-C901-4E8A-B23F-A57B023A0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09AAF-1B15-4A92-8736-678169FC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BCE7-5010-41F4-88B7-2FFC8D02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7A2C7-8F47-4491-BF5E-B03DF47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2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4AFE-1028-439F-94B4-FFBA2736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CBC72-4682-435D-B689-B3CF97847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CAAAA-9B2D-4A1A-841B-70B5AED0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8922-3C83-4D0E-8755-87A6DBB1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43CD4-DDE3-4BC0-A51D-0471167F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51230-4523-49BB-B02B-F92B24D66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8857-8284-4425-B292-885E2CCF3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695E1-56F7-41EF-919F-A514D0FE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288CA-8FBB-4C3A-971A-EFA187C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AAD58-1AE1-4715-BDD5-C7A2C573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2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4E0-5143-4BA8-88DD-B75A3AD2A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D5005-167E-475B-9A57-5C5AE11D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E2287-A212-48DB-ABC8-F3574D30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5500F-813F-4081-B786-015A4279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79570-59BB-4198-B7FF-826F60C9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921D-6695-4964-93F5-83FC6EECC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9AF1C-C12F-46E6-9E63-341ACBBA5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87DD0-7C3A-4E4C-8BFD-0AD8B593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E0A1F-153B-4557-8243-0EDA4ECC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B87A3-01A1-4C1B-B29F-3B42ACA1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6593-DCCE-41A6-8726-360BCE63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2768E-04B6-4F40-AF9E-662E3D692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6638A-C255-40E6-9250-E04646066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FB00D-67B8-4840-ABEE-6DB3600A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A41DA-359A-479C-9C39-502E590A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05BA6-31D3-4924-99B7-F8405533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8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2970-381B-4BD1-A1F6-FA4932C71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0DEF4-314D-4973-890E-509BE1000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38E82-043E-4512-B8F8-76EA4495C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F32834-5BC2-4042-A342-D890ACE06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D4148-BA73-4135-8E24-606474F66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D986F-161A-4E42-898D-468D99B7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09DF8-DB41-46C3-A2A7-BE85B8A2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38782A-C24B-45B3-873C-18E7857C0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6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1F13E-A714-4850-ABA0-AF335C94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CA3F9-6777-48F4-99AF-14751B52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BF469-2F6F-4667-841F-8D1AA7A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E717B-E90C-4EBC-B814-2B55B737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55161-1625-4E2E-A08A-55B16074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C6D87-7DAA-4465-B946-0A98896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3FAC4-AA66-44B2-B8CC-CCE48F99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9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D80C-4705-4D76-9F28-E7ED247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FE73-943C-4105-A5DD-997CAC46B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133C-DEEE-4558-9944-966FFE7E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C25E1-E4F0-42CF-A209-996060DB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E6D6E-182C-4EC0-A282-6E65DEE4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83ABB-06C4-461F-A189-ABE0F7DE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8F86-68D2-4183-8226-7599D804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C472A-ACC5-490D-8418-6CA5B5491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EB769-BC27-443C-BF33-B90FE34E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68A5E-91EA-429A-B7E0-D27F68D7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D309A-C740-4C3B-BBEA-CB466245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6DB9B-DA8A-4721-80CA-FC6E012B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0B1E8-4F69-4CA4-9FB3-C34F7CB3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7F521-B353-4357-8ED1-152B02AA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83667-2BB6-4982-8C91-7AC6072E4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181EF-2E8F-4C78-8042-E21F8ED89583}" type="datetimeFigureOut">
              <a:rPr lang="en-US" smtClean="0"/>
              <a:t>7/26/20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4D88F-71CE-4EEE-AD44-65EEE6A82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B2F0-8B88-4BDD-9C9B-229184CC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B7C6-581E-4CD8-A9C8-791BAA94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E2AE-B3ED-4D66-B832-47D94C009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Version 2 Oligos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5B239-567D-441E-ABE9-2E5D1DDC8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1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F8AF-43D3-4A4A-9634-4AD54F65E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Version 2 Empty Plates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0AE61-1A22-4415-9BC9-D349DDE1E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3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0D8E-B36E-4742-8318-3C5643FD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Empty Plates</a:t>
            </a:r>
          </a:p>
        </p:txBody>
      </p:sp>
      <p:pic>
        <p:nvPicPr>
          <p:cNvPr id="5" name="Content Placeholder 4" descr="A picture containing cup, sitting, table, small&#10;&#10;Description automatically generated">
            <a:extLst>
              <a:ext uri="{FF2B5EF4-FFF2-40B4-BE49-F238E27FC236}">
                <a16:creationId xmlns:a16="http://schemas.microsoft.com/office/drawing/2014/main" id="{062420F6-6572-41CE-869D-C420F9CDE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74128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4583-3F19-4014-BC17-ECD4D62C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Empty Plate</a:t>
            </a:r>
          </a:p>
        </p:txBody>
      </p:sp>
      <p:pic>
        <p:nvPicPr>
          <p:cNvPr id="5" name="Content Placeholder 4" descr="A picture containing indoor, cup, table, sitting&#10;&#10;Description automatically generated">
            <a:extLst>
              <a:ext uri="{FF2B5EF4-FFF2-40B4-BE49-F238E27FC236}">
                <a16:creationId xmlns:a16="http://schemas.microsoft.com/office/drawing/2014/main" id="{E0B70FAD-E9DF-48DC-BACE-D8055A233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13928" r="4761"/>
          <a:stretch/>
        </p:blipFill>
        <p:spPr>
          <a:xfrm rot="5400000">
            <a:off x="4390476" y="1763865"/>
            <a:ext cx="4280620" cy="4134270"/>
          </a:xfrm>
        </p:spPr>
      </p:pic>
    </p:spTree>
    <p:extLst>
      <p:ext uri="{BB962C8B-B14F-4D97-AF65-F5344CB8AC3E}">
        <p14:creationId xmlns:p14="http://schemas.microsoft.com/office/powerpoint/2010/main" val="242088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1E91-A3F4-4CCA-A894-54D8D52BB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Version 2 Plates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EB880-8D14-4621-89F0-08FFAC8BFA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8278-0905-4722-AF3D-5CAB1E62C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Control</a:t>
            </a:r>
          </a:p>
        </p:txBody>
      </p:sp>
      <p:pic>
        <p:nvPicPr>
          <p:cNvPr id="5" name="Content Placeholder 4" descr="A picture containing cup, sitting, table, large&#10;&#10;Description automatically generated">
            <a:extLst>
              <a:ext uri="{FF2B5EF4-FFF2-40B4-BE49-F238E27FC236}">
                <a16:creationId xmlns:a16="http://schemas.microsoft.com/office/drawing/2014/main" id="{BE258DF9-5370-4088-981F-C9DAAF405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85" y="1473634"/>
            <a:ext cx="6994430" cy="5245821"/>
          </a:xfrm>
        </p:spPr>
      </p:pic>
    </p:spTree>
    <p:extLst>
      <p:ext uri="{BB962C8B-B14F-4D97-AF65-F5344CB8AC3E}">
        <p14:creationId xmlns:p14="http://schemas.microsoft.com/office/powerpoint/2010/main" val="196932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17D1D-6F33-4FD6-AABA-ED2B70E8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Control</a:t>
            </a:r>
          </a:p>
        </p:txBody>
      </p:sp>
      <p:pic>
        <p:nvPicPr>
          <p:cNvPr id="5" name="Content Placeholder 4" descr="A star filled sky&#10;&#10;Description automatically generated">
            <a:extLst>
              <a:ext uri="{FF2B5EF4-FFF2-40B4-BE49-F238E27FC236}">
                <a16:creationId xmlns:a16="http://schemas.microsoft.com/office/drawing/2014/main" id="{F1D22635-3D85-4099-95A5-281A6EE89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73189"/>
            <a:ext cx="6826250" cy="5119686"/>
          </a:xfrm>
        </p:spPr>
      </p:pic>
    </p:spTree>
    <p:extLst>
      <p:ext uri="{BB962C8B-B14F-4D97-AF65-F5344CB8AC3E}">
        <p14:creationId xmlns:p14="http://schemas.microsoft.com/office/powerpoint/2010/main" val="211139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AD12-FA79-4C52-8BFD-91609EFF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Control</a:t>
            </a:r>
          </a:p>
        </p:txBody>
      </p:sp>
      <p:pic>
        <p:nvPicPr>
          <p:cNvPr id="5" name="Content Placeholder 4" descr="A picture containing sitting, table, photo, light&#10;&#10;Description automatically generated">
            <a:extLst>
              <a:ext uri="{FF2B5EF4-FFF2-40B4-BE49-F238E27FC236}">
                <a16:creationId xmlns:a16="http://schemas.microsoft.com/office/drawing/2014/main" id="{FA5DEDF1-BFD9-4833-9316-1DECBC531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8" y="1538648"/>
            <a:ext cx="6827308" cy="5120481"/>
          </a:xfrm>
        </p:spPr>
      </p:pic>
    </p:spTree>
    <p:extLst>
      <p:ext uri="{BB962C8B-B14F-4D97-AF65-F5344CB8AC3E}">
        <p14:creationId xmlns:p14="http://schemas.microsoft.com/office/powerpoint/2010/main" val="428435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1BA6-43AC-4436-B5A1-F3E5952A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Control</a:t>
            </a:r>
          </a:p>
        </p:txBody>
      </p:sp>
      <p:pic>
        <p:nvPicPr>
          <p:cNvPr id="5" name="Content Placeholder 4" descr="A picture containing green, holding, person, person&#10;&#10;Description automatically generated">
            <a:extLst>
              <a:ext uri="{FF2B5EF4-FFF2-40B4-BE49-F238E27FC236}">
                <a16:creationId xmlns:a16="http://schemas.microsoft.com/office/drawing/2014/main" id="{4DBF7527-988E-48AF-80B7-E76BA365B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5521"/>
            <a:ext cx="6716472" cy="5037354"/>
          </a:xfrm>
        </p:spPr>
      </p:pic>
    </p:spTree>
    <p:extLst>
      <p:ext uri="{BB962C8B-B14F-4D97-AF65-F5344CB8AC3E}">
        <p14:creationId xmlns:p14="http://schemas.microsoft.com/office/powerpoint/2010/main" val="402181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3E3AD-A032-4CD5-AC05-3EB92AD0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V2</a:t>
            </a:r>
          </a:p>
        </p:txBody>
      </p:sp>
      <p:pic>
        <p:nvPicPr>
          <p:cNvPr id="5" name="Content Placeholder 4" descr="A picture containing green, sitting, table, light&#10;&#10;Description automatically generated">
            <a:extLst>
              <a:ext uri="{FF2B5EF4-FFF2-40B4-BE49-F238E27FC236}">
                <a16:creationId xmlns:a16="http://schemas.microsoft.com/office/drawing/2014/main" id="{E09CAF8D-ABFE-4D61-99A4-AB2CBF07B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18831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C16A-17F4-4348-A403-2D75CFD7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pLac</a:t>
            </a:r>
            <a:r>
              <a:rPr lang="en-US" dirty="0"/>
              <a:t> V2</a:t>
            </a:r>
          </a:p>
        </p:txBody>
      </p:sp>
      <p:pic>
        <p:nvPicPr>
          <p:cNvPr id="5" name="Content Placeholder 4" descr="A picture containing food, sitting, green, ball&#10;&#10;Description automatically generated">
            <a:extLst>
              <a:ext uri="{FF2B5EF4-FFF2-40B4-BE49-F238E27FC236}">
                <a16:creationId xmlns:a16="http://schemas.microsoft.com/office/drawing/2014/main" id="{011FB694-7455-412B-8BAF-001A5CA03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30581" y="1458985"/>
            <a:ext cx="6899563" cy="5174672"/>
          </a:xfrm>
        </p:spPr>
      </p:pic>
    </p:spTree>
    <p:extLst>
      <p:ext uri="{BB962C8B-B14F-4D97-AF65-F5344CB8AC3E}">
        <p14:creationId xmlns:p14="http://schemas.microsoft.com/office/powerpoint/2010/main" val="221954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1892-4E54-494C-BA00-5C7BAFDD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Oligos</a:t>
            </a:r>
          </a:p>
        </p:txBody>
      </p:sp>
      <p:pic>
        <p:nvPicPr>
          <p:cNvPr id="5" name="Content Placeholder 4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0A0DD9AD-F271-4F61-9B11-F70CEC5BC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64170"/>
            <a:ext cx="5801784" cy="4351338"/>
          </a:xfr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259DEF7-D1A4-42CA-B8A5-585FFDBA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96417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BA15-943F-4A11-ACB4-F9A44064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OmpC</a:t>
            </a:r>
            <a:r>
              <a:rPr lang="en-US" dirty="0"/>
              <a:t> V2</a:t>
            </a:r>
          </a:p>
        </p:txBody>
      </p:sp>
      <p:pic>
        <p:nvPicPr>
          <p:cNvPr id="5" name="Content Placeholder 4" descr="A picture containing table, cup, sitting, photo&#10;&#10;Description automatically generated">
            <a:extLst>
              <a:ext uri="{FF2B5EF4-FFF2-40B4-BE49-F238E27FC236}">
                <a16:creationId xmlns:a16="http://schemas.microsoft.com/office/drawing/2014/main" id="{7856A62F-D46B-479F-A02C-B4AF29498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2" y="1690689"/>
            <a:ext cx="6402916" cy="4802186"/>
          </a:xfrm>
        </p:spPr>
      </p:pic>
    </p:spTree>
    <p:extLst>
      <p:ext uri="{BB962C8B-B14F-4D97-AF65-F5344CB8AC3E}">
        <p14:creationId xmlns:p14="http://schemas.microsoft.com/office/powerpoint/2010/main" val="3972904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2AA55-8053-4BE5-A8B7-2AC96FD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OmpC</a:t>
            </a:r>
            <a:r>
              <a:rPr lang="en-US" dirty="0"/>
              <a:t> V2</a:t>
            </a:r>
          </a:p>
        </p:txBody>
      </p:sp>
      <p:pic>
        <p:nvPicPr>
          <p:cNvPr id="5" name="Content Placeholder 4" descr="A picture containing food&#10;&#10;Description automatically generated">
            <a:extLst>
              <a:ext uri="{FF2B5EF4-FFF2-40B4-BE49-F238E27FC236}">
                <a16:creationId xmlns:a16="http://schemas.microsoft.com/office/drawing/2014/main" id="{F1A1C98F-C6A3-4149-B56A-4312BD04D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1454727"/>
            <a:ext cx="6873973" cy="5155479"/>
          </a:xfrm>
        </p:spPr>
      </p:pic>
    </p:spTree>
    <p:extLst>
      <p:ext uri="{BB962C8B-B14F-4D97-AF65-F5344CB8AC3E}">
        <p14:creationId xmlns:p14="http://schemas.microsoft.com/office/powerpoint/2010/main" val="356262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5BBA-E715-4E90-AF52-B0E5093D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V2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5F909F-1E96-A545-8DFA-E18197943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2430" y="-474387"/>
            <a:ext cx="5855079" cy="7806773"/>
          </a:xfrm>
        </p:spPr>
      </p:pic>
    </p:spTree>
    <p:extLst>
      <p:ext uri="{BB962C8B-B14F-4D97-AF65-F5344CB8AC3E}">
        <p14:creationId xmlns:p14="http://schemas.microsoft.com/office/powerpoint/2010/main" val="132934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A093-11D0-402C-B5DE-65E32542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V2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472060-EAA4-4340-B127-F052E647B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2808" y="-318118"/>
            <a:ext cx="5837993" cy="7783992"/>
          </a:xfrm>
        </p:spPr>
      </p:pic>
    </p:spTree>
    <p:extLst>
      <p:ext uri="{BB962C8B-B14F-4D97-AF65-F5344CB8AC3E}">
        <p14:creationId xmlns:p14="http://schemas.microsoft.com/office/powerpoint/2010/main" val="3944610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DEA5-00C2-4C9A-8C40-118E44D3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 V2</a:t>
            </a:r>
          </a:p>
        </p:txBody>
      </p:sp>
      <p:pic>
        <p:nvPicPr>
          <p:cNvPr id="5" name="Content Placeholder 4" descr="A picture containing photo, table, sitting, orange&#10;&#10;Description automatically generated">
            <a:extLst>
              <a:ext uri="{FF2B5EF4-FFF2-40B4-BE49-F238E27FC236}">
                <a16:creationId xmlns:a16="http://schemas.microsoft.com/office/drawing/2014/main" id="{43633A67-C51B-4C30-B38B-51739EE4F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1456315"/>
            <a:ext cx="6715415" cy="5036560"/>
          </a:xfrm>
        </p:spPr>
      </p:pic>
    </p:spTree>
    <p:extLst>
      <p:ext uri="{BB962C8B-B14F-4D97-AF65-F5344CB8AC3E}">
        <p14:creationId xmlns:p14="http://schemas.microsoft.com/office/powerpoint/2010/main" val="2852375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5B06-69D6-43C4-8E37-82CB33E1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Tet V2</a:t>
            </a:r>
          </a:p>
        </p:txBody>
      </p:sp>
      <p:pic>
        <p:nvPicPr>
          <p:cNvPr id="5" name="Content Placeholder 4" descr="A picture containing object, star&#10;&#10;Description automatically generated">
            <a:extLst>
              <a:ext uri="{FF2B5EF4-FFF2-40B4-BE49-F238E27FC236}">
                <a16:creationId xmlns:a16="http://schemas.microsoft.com/office/drawing/2014/main" id="{F2927ABF-8186-44E6-96B0-2DE4963E1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8509" y="1393967"/>
            <a:ext cx="7026758" cy="5270068"/>
          </a:xfrm>
        </p:spPr>
      </p:pic>
    </p:spTree>
    <p:extLst>
      <p:ext uri="{BB962C8B-B14F-4D97-AF65-F5344CB8AC3E}">
        <p14:creationId xmlns:p14="http://schemas.microsoft.com/office/powerpoint/2010/main" val="1605971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06A5-0400-4D1F-8A0B-86FA126816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GGA V2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30DBD-5819-4E34-8415-0F83AFCC4C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1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2EA8-BCFC-4CF8-A861-F704618C5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GGA Materials</a:t>
            </a:r>
          </a:p>
        </p:txBody>
      </p:sp>
      <p:pic>
        <p:nvPicPr>
          <p:cNvPr id="5" name="Content Placeholder 4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904C9652-4D8D-424B-B16E-D99A416CC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44497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DD4F-ACD8-4C2C-A9C4-DB4E8910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GGA Tubes</a:t>
            </a:r>
          </a:p>
        </p:txBody>
      </p:sp>
      <p:pic>
        <p:nvPicPr>
          <p:cNvPr id="5" name="Content Placeholder 4" descr="A picture containing table, indoor, video, sitting&#10;&#10;Description automatically generated">
            <a:extLst>
              <a:ext uri="{FF2B5EF4-FFF2-40B4-BE49-F238E27FC236}">
                <a16:creationId xmlns:a16="http://schemas.microsoft.com/office/drawing/2014/main" id="{E062E8B0-0BDC-4870-BD5E-AB3458986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7" y="2000106"/>
            <a:ext cx="6144685" cy="4608512"/>
          </a:xfrm>
        </p:spPr>
      </p:pic>
    </p:spTree>
    <p:extLst>
      <p:ext uri="{BB962C8B-B14F-4D97-AF65-F5344CB8AC3E}">
        <p14:creationId xmlns:p14="http://schemas.microsoft.com/office/powerpoint/2010/main" val="264457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AC90-8B62-405D-9786-883B6EE6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GGA V2 Tubes</a:t>
            </a:r>
          </a:p>
        </p:txBody>
      </p:sp>
      <p:pic>
        <p:nvPicPr>
          <p:cNvPr id="5" name="Content Placeholder 4" descr="A picture containing indoor, table, food, display&#10;&#10;Description automatically generated">
            <a:extLst>
              <a:ext uri="{FF2B5EF4-FFF2-40B4-BE49-F238E27FC236}">
                <a16:creationId xmlns:a16="http://schemas.microsoft.com/office/drawing/2014/main" id="{F9550730-DE2F-432F-9452-2DA4878A6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99865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9398-EA1C-40F4-948E-78BB11D53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GGA V2 Tubes</a:t>
            </a:r>
          </a:p>
        </p:txBody>
      </p:sp>
      <p:pic>
        <p:nvPicPr>
          <p:cNvPr id="5" name="Content Placeholder 4" descr="A picture containing honeycomb, food&#10;&#10;Description automatically generated">
            <a:extLst>
              <a:ext uri="{FF2B5EF4-FFF2-40B4-BE49-F238E27FC236}">
                <a16:creationId xmlns:a16="http://schemas.microsoft.com/office/drawing/2014/main" id="{49923A94-BAA0-447A-94D1-F77D7D26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8552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25E3-5154-4A1E-A1E8-8EF5C61DE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GGA V2 Tubes and Materials</a:t>
            </a:r>
          </a:p>
        </p:txBody>
      </p:sp>
      <p:pic>
        <p:nvPicPr>
          <p:cNvPr id="5" name="Content Placeholder 4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EA4A4606-2302-45FB-AD7C-4DA397E2B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1586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9CDFF-09C0-4158-A982-63EE8DDC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Tubes in PCR</a:t>
            </a:r>
          </a:p>
        </p:txBody>
      </p:sp>
      <p:pic>
        <p:nvPicPr>
          <p:cNvPr id="5" name="Content Placeholder 4" descr="A picture containing indoor, cabinet, oven, sitting&#10;&#10;Description automatically generated">
            <a:extLst>
              <a:ext uri="{FF2B5EF4-FFF2-40B4-BE49-F238E27FC236}">
                <a16:creationId xmlns:a16="http://schemas.microsoft.com/office/drawing/2014/main" id="{3055F9CC-85DA-4828-AE21-9B43532FD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03777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63</Words>
  <Application>Microsoft Macintosh PowerPoint</Application>
  <PresentationFormat>Widescreen</PresentationFormat>
  <Paragraphs>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Version 2 Oligos</vt:lpstr>
      <vt:lpstr>V2 Oligos</vt:lpstr>
      <vt:lpstr>GGA V2</vt:lpstr>
      <vt:lpstr>GGA Materials</vt:lpstr>
      <vt:lpstr>V2 GGA Tubes</vt:lpstr>
      <vt:lpstr>GGA V2 Tubes</vt:lpstr>
      <vt:lpstr>GGA V2 Tubes</vt:lpstr>
      <vt:lpstr>GGA V2 Tubes and Materials</vt:lpstr>
      <vt:lpstr>Tubes in PCR</vt:lpstr>
      <vt:lpstr>Version 2 Empty Plates</vt:lpstr>
      <vt:lpstr>V2 Empty Plates</vt:lpstr>
      <vt:lpstr>OspA Empty Plate</vt:lpstr>
      <vt:lpstr>Version 2 Plates</vt:lpstr>
      <vt:lpstr>Positive Control</vt:lpstr>
      <vt:lpstr>Positive Control</vt:lpstr>
      <vt:lpstr>Negative Control</vt:lpstr>
      <vt:lpstr>Negative Control</vt:lpstr>
      <vt:lpstr>pLac V2</vt:lpstr>
      <vt:lpstr>pLac V2</vt:lpstr>
      <vt:lpstr>OmpC V2</vt:lpstr>
      <vt:lpstr>OmpC V2</vt:lpstr>
      <vt:lpstr>OspA V2</vt:lpstr>
      <vt:lpstr>OspA V2</vt:lpstr>
      <vt:lpstr>Tet V2</vt:lpstr>
      <vt:lpstr>Tet V2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Annealing Version 1</dc:title>
  <dc:creator>Rebecca Pollet</dc:creator>
  <cp:lastModifiedBy>Campbell, Malcolm</cp:lastModifiedBy>
  <cp:revision>8</cp:revision>
  <dcterms:created xsi:type="dcterms:W3CDTF">2020-07-13T14:14:14Z</dcterms:created>
  <dcterms:modified xsi:type="dcterms:W3CDTF">2020-07-26T21:09:06Z</dcterms:modified>
</cp:coreProperties>
</file>