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89"/>
    <p:restoredTop sz="94626"/>
  </p:normalViewPr>
  <p:slideViewPr>
    <p:cSldViewPr snapToGrid="0" snapToObjects="1">
      <p:cViewPr varScale="1">
        <p:scale>
          <a:sx n="99" d="100"/>
          <a:sy n="99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1797-89E2-4946-A55C-EAD6E953C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54118-30D2-F14F-93FB-F2BF5CE83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86EE-B421-3741-8215-820595A3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0E2A-38BF-D640-A41D-36F240B7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B023-2AC7-124A-9BB6-20400697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62874-7ED4-4E41-8E14-47253529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0CB7D-DBEA-5B48-B9E0-DE3E8D5DF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EA59E-0F2A-CC46-8270-D6195C2D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B1EEC-EF27-0F40-BC64-97E214D9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A2A8-2F92-1547-8A42-C1654D1F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04AAF5-D9AC-C142-8F09-CA45B1C0A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4F6CC-36CB-5C45-8413-BD257B400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D6EC-FD73-7248-B92A-FE8D289E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F542-3302-B94F-9D6B-02FE5022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DA2E-A671-2A42-A9D3-138075C0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6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1A66-40AF-2C46-839B-F3C9E847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E061-50CA-2D43-A6B7-938025061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D2E5-2800-734E-B77E-9C932D44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FDC53-5B7A-2546-A826-EB69402D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49804-9B12-CF40-9DDF-BB0DF282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6FB3-AEC5-2045-9FA2-0FE100BE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747AD-640A-4341-94D3-3E66400E2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7B088-826E-EF40-9F6D-3ACB8461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44D78-D508-224D-9A9E-B0823C7A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81DE-55CD-B74D-8AEE-324C7228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2A55-9D43-384F-90A7-05D7EBD0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66C34-1343-714A-BB45-E55DCC942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7E5A8-BAE1-D948-9D70-8F60623A9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041AA-8230-854A-935C-56A4A326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96F0-52BB-AD41-AD30-C66556C6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56209-D3C8-7841-8719-1A477D95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1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9304-1892-254C-9F32-CF28ED9B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18AB0-766D-8942-AAD5-2F185E725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AD878-16FD-1B49-A4D4-36F81C523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068D9-DF17-6849-B37D-E5A76DBBD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6BDE2-D572-384D-A6F9-EC6E669F6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B3D71-5350-7440-BECC-4579350A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838D6-F193-2841-B330-DFF01D8A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6C99F-8771-3542-9F48-F4DF015C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3C2-0D20-2F47-A98D-5932A1CB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0E8AF-4D02-1F45-87D9-A3524DD5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8DF24-9AD1-B040-B1F4-316A7B98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73A52-34AC-0B49-A009-CFA07F7B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5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47C0A-6D25-C249-AE91-689F7C96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3F57E-732F-C740-AD6C-2EE01747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64C5B-E247-864B-8DA0-3B1154C3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E37F-9179-4342-B098-47EBDE36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7C87-415F-5E4F-8227-EC8F7A6CE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7A06C-2511-1143-88F4-B25E7628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5E96B-99B0-0E41-90E9-2CA54DAA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7A420-875B-8647-8A5D-96568EFB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41D0C-77CC-014C-AD05-8208CF1B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9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2E37-95E9-994C-A229-1CA03929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AF4A3-3B05-E64E-94B8-DE335855A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32D81-221F-9A42-83AA-4DDEE934E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9FFB7-04C8-CA47-BCE4-0727216B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26213-BABB-054C-A6E7-EFB5B806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518-6A22-6048-87E8-5B13840F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B19CE-627A-1441-A345-5EDB9FD6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344CD-C260-624C-8B25-C8C8A6A4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9439-7952-9F43-A3D8-1E7865226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2F103-B789-0F48-9334-AF02E36CBACD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AAD15-64BD-9944-87E3-B11D7554C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99757-6A13-8449-A417-7862237F9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1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2701128" y="0"/>
            <a:ext cx="678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v2 tubes after overnight growth</a:t>
            </a:r>
          </a:p>
        </p:txBody>
      </p:sp>
      <p:pic>
        <p:nvPicPr>
          <p:cNvPr id="5" name="Content Placeholder 4" descr="A room filled with lots of furniture&#10;&#10;Description automatically generated">
            <a:extLst>
              <a:ext uri="{FF2B5EF4-FFF2-40B4-BE49-F238E27FC236}">
                <a16:creationId xmlns:a16="http://schemas.microsoft.com/office/drawing/2014/main" id="{9170AE3B-AA7F-6940-87B3-E9A41AF3E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8" t="22567" r="15001" b="14982"/>
          <a:stretch/>
        </p:blipFill>
        <p:spPr>
          <a:xfrm>
            <a:off x="3075904" y="707886"/>
            <a:ext cx="6040192" cy="58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6866989" y="447291"/>
            <a:ext cx="331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 control tubes</a:t>
            </a:r>
          </a:p>
        </p:txBody>
      </p:sp>
      <p:pic>
        <p:nvPicPr>
          <p:cNvPr id="5" name="Content Placeholder 4" descr="A picture containing indoor, table, green, banana&#10;&#10;Description automatically generated">
            <a:extLst>
              <a:ext uri="{FF2B5EF4-FFF2-40B4-BE49-F238E27FC236}">
                <a16:creationId xmlns:a16="http://schemas.microsoft.com/office/drawing/2014/main" id="{2DDB1E6C-D2E3-B045-B470-0FCDFC462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6866989" y="447291"/>
            <a:ext cx="204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lac tubes</a:t>
            </a:r>
          </a:p>
        </p:txBody>
      </p:sp>
      <p:pic>
        <p:nvPicPr>
          <p:cNvPr id="6" name="Content Placeholder 4" descr="A picture containing indoor, person, person, sitting&#10;&#10;Description automatically generated">
            <a:extLst>
              <a:ext uri="{FF2B5EF4-FFF2-40B4-BE49-F238E27FC236}">
                <a16:creationId xmlns:a16="http://schemas.microsoft.com/office/drawing/2014/main" id="{E677D4F1-9A3D-934C-8558-B5CB79C7F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7" t="18650" r="16899" b="13135"/>
          <a:stretch/>
        </p:blipFill>
        <p:spPr>
          <a:xfrm rot="5400000">
            <a:off x="705297" y="720788"/>
            <a:ext cx="5956121" cy="5409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E158-F464-E546-B466-0682E72CA7D0}"/>
              </a:ext>
            </a:extLst>
          </p:cNvPr>
          <p:cNvSpPr txBox="1"/>
          <p:nvPr/>
        </p:nvSpPr>
        <p:spPr>
          <a:xfrm>
            <a:off x="1390918" y="2382591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F4D30-26D4-3249-BBF1-44A53B19757E}"/>
              </a:ext>
            </a:extLst>
          </p:cNvPr>
          <p:cNvSpPr txBox="1"/>
          <p:nvPr/>
        </p:nvSpPr>
        <p:spPr>
          <a:xfrm>
            <a:off x="2985751" y="1710744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AD498-87F7-CD40-991A-D7E944D75B44}"/>
              </a:ext>
            </a:extLst>
          </p:cNvPr>
          <p:cNvSpPr txBox="1"/>
          <p:nvPr/>
        </p:nvSpPr>
        <p:spPr>
          <a:xfrm>
            <a:off x="4426037" y="1155177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12129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picture containing indoor, table, plane, sitting&#10;&#10;Description automatically generated">
            <a:extLst>
              <a:ext uri="{FF2B5EF4-FFF2-40B4-BE49-F238E27FC236}">
                <a16:creationId xmlns:a16="http://schemas.microsoft.com/office/drawing/2014/main" id="{49C792FC-2BD0-1041-B1C7-AB486714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5" t="27598" r="19467" b="11134"/>
          <a:stretch/>
        </p:blipFill>
        <p:spPr>
          <a:xfrm>
            <a:off x="1390918" y="763073"/>
            <a:ext cx="5666705" cy="5615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7588206" y="409130"/>
            <a:ext cx="269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ompC</a:t>
            </a:r>
            <a:r>
              <a:rPr lang="en-US" sz="4000" dirty="0"/>
              <a:t> tubes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F8EF0-51FE-1B40-8A3A-A120A5CBC471}"/>
              </a:ext>
            </a:extLst>
          </p:cNvPr>
          <p:cNvSpPr txBox="1"/>
          <p:nvPr/>
        </p:nvSpPr>
        <p:spPr>
          <a:xfrm>
            <a:off x="2176530" y="2905780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9FE17-96EB-F54C-893C-BB9CC452AEC6}"/>
              </a:ext>
            </a:extLst>
          </p:cNvPr>
          <p:cNvSpPr txBox="1"/>
          <p:nvPr/>
        </p:nvSpPr>
        <p:spPr>
          <a:xfrm>
            <a:off x="3191813" y="218726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383A5C-E557-4148-BA3F-A0AC249EB1DD}"/>
              </a:ext>
            </a:extLst>
          </p:cNvPr>
          <p:cNvSpPr txBox="1"/>
          <p:nvPr/>
        </p:nvSpPr>
        <p:spPr>
          <a:xfrm>
            <a:off x="4554826" y="1399875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726579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picture containing indoor, sitting, person, filled&#10;&#10;Description automatically generated">
            <a:extLst>
              <a:ext uri="{FF2B5EF4-FFF2-40B4-BE49-F238E27FC236}">
                <a16:creationId xmlns:a16="http://schemas.microsoft.com/office/drawing/2014/main" id="{532ADCF3-8A18-E743-AE94-7E172FD9F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6" t="21334" r="21689" b="12391"/>
          <a:stretch/>
        </p:blipFill>
        <p:spPr>
          <a:xfrm rot="5400000">
            <a:off x="577711" y="684726"/>
            <a:ext cx="5493992" cy="5488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6866989" y="447291"/>
            <a:ext cx="2502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ospA</a:t>
            </a:r>
            <a:r>
              <a:rPr lang="en-US" sz="4000" dirty="0"/>
              <a:t> tubes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D3E95A-B4A4-AA4C-9E92-73A9A901F85D}"/>
              </a:ext>
            </a:extLst>
          </p:cNvPr>
          <p:cNvSpPr txBox="1"/>
          <p:nvPr/>
        </p:nvSpPr>
        <p:spPr>
          <a:xfrm>
            <a:off x="1094704" y="2240924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71142-5215-3C4F-B479-14DC4CF9ED6D}"/>
              </a:ext>
            </a:extLst>
          </p:cNvPr>
          <p:cNvSpPr txBox="1"/>
          <p:nvPr/>
        </p:nvSpPr>
        <p:spPr>
          <a:xfrm>
            <a:off x="2328928" y="1601922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6A1DB-4845-E84E-84DE-4D0B6ED42235}"/>
              </a:ext>
            </a:extLst>
          </p:cNvPr>
          <p:cNvSpPr txBox="1"/>
          <p:nvPr/>
        </p:nvSpPr>
        <p:spPr>
          <a:xfrm>
            <a:off x="3539108" y="1155177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11856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picture containing table, sitting, plastic, laying&#10;&#10;Description automatically generated">
            <a:extLst>
              <a:ext uri="{FF2B5EF4-FFF2-40B4-BE49-F238E27FC236}">
                <a16:creationId xmlns:a16="http://schemas.microsoft.com/office/drawing/2014/main" id="{DE2EF1E0-9E17-A347-9DE6-188E60B4C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4" t="20199" r="23436" b="28597"/>
          <a:stretch/>
        </p:blipFill>
        <p:spPr>
          <a:xfrm>
            <a:off x="608526" y="801234"/>
            <a:ext cx="6172604" cy="5174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6866989" y="447291"/>
            <a:ext cx="2055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tet</a:t>
            </a:r>
            <a:r>
              <a:rPr lang="en-US" sz="4000" dirty="0"/>
              <a:t> tubes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B1B7E-996E-2C40-BB1F-FCD347FAC350}"/>
              </a:ext>
            </a:extLst>
          </p:cNvPr>
          <p:cNvSpPr txBox="1"/>
          <p:nvPr/>
        </p:nvSpPr>
        <p:spPr>
          <a:xfrm>
            <a:off x="1390918" y="2382591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6C822-35CE-1D40-8278-389D14FCA7FB}"/>
              </a:ext>
            </a:extLst>
          </p:cNvPr>
          <p:cNvSpPr txBox="1"/>
          <p:nvPr/>
        </p:nvSpPr>
        <p:spPr>
          <a:xfrm>
            <a:off x="2985751" y="1710744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FA60E-0258-0646-B5DA-0BC2EE26E24C}"/>
              </a:ext>
            </a:extLst>
          </p:cNvPr>
          <p:cNvSpPr txBox="1"/>
          <p:nvPr/>
        </p:nvSpPr>
        <p:spPr>
          <a:xfrm>
            <a:off x="4426037" y="1155177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01444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298206" y="347899"/>
            <a:ext cx="7326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96-well plate,  v2 samples </a:t>
            </a:r>
            <a:r>
              <a:rPr lang="en-US" sz="4000"/>
              <a:t>(subset)</a:t>
            </a:r>
            <a:endParaRPr lang="en-US" sz="4000" dirty="0"/>
          </a:p>
        </p:txBody>
      </p:sp>
      <p:pic>
        <p:nvPicPr>
          <p:cNvPr id="6" name="Content Placeholder 4" descr="A picture containing indoor, table, honeycomb, computer&#10;&#10;Description automatically generated">
            <a:extLst>
              <a:ext uri="{FF2B5EF4-FFF2-40B4-BE49-F238E27FC236}">
                <a16:creationId xmlns:a16="http://schemas.microsoft.com/office/drawing/2014/main" id="{3BB3A7D8-0C5D-F44F-99CD-1BCA1FD8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36</Words>
  <Application>Microsoft Macintosh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Malcolm</dc:creator>
  <cp:lastModifiedBy>Campbell, Malcolm</cp:lastModifiedBy>
  <cp:revision>10</cp:revision>
  <dcterms:created xsi:type="dcterms:W3CDTF">2020-07-26T21:15:22Z</dcterms:created>
  <dcterms:modified xsi:type="dcterms:W3CDTF">2020-07-27T21:37:26Z</dcterms:modified>
</cp:coreProperties>
</file>