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>
        <p:scale>
          <a:sx n="152" d="100"/>
          <a:sy n="152" d="100"/>
        </p:scale>
        <p:origin x="-792" y="-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0876-2FB9-FD42-B37D-7E41A9C55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F6B1E-2BB2-624D-AECB-E0A9C566F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016E4-7502-4442-8221-B41D7FD5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170C3-1A3F-C24B-8084-9CB36E41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9A29E-BEBA-5D44-86D1-04E5C6E8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4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C461-76D1-B546-9879-61068019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A198F-FE81-B24C-9DBE-33E27A4ED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33A43-C3AC-184C-8032-08463359A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795E6-DF95-D74B-A35A-1760841C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D8DC4-1BEF-444B-9F30-B2462C71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6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AFF59-AC80-944C-85F2-6212B1125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68E76-F34B-594B-AF8A-D6B177DDE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7220B-F59C-9E47-AB38-A6D27EC2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1F9E3-4F25-6D43-81ED-A32E433E6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2A63D-52C4-E040-96BE-6114F6360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7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72672-DDEA-D149-BD0E-B17DD36B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82CA-1D4B-4945-90C9-4837A3E5B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63AD7-E41E-084B-A41D-6B79A9C5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B55F2-E02D-884B-A15C-9F3F1BE2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42E58-D811-E249-B580-8031E0FC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5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B69B3-4913-6C49-A385-DF65DBADA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C041-FF08-5C42-8501-840BCA07E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75160-7810-214E-B38D-AE7732D3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31760-6005-0E4F-AE38-B61CF50E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B531B-6F75-974F-BCF9-8B62F8DD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0A96-2AC0-4048-A7AC-4EC92B39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A6662-6747-1A4E-BC1F-57578D3BB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76EA0-4DC7-E044-AE23-FB77D8B55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FC527-6552-F44C-AE50-7CA91648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2B3AE-4402-6344-948D-FFC4DCFC4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5A417-44CD-C247-838C-8FAA53EE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3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7850-2FC5-E54E-A7FD-80C08A38A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10441-C5D8-8744-9F0A-5384ADE23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92A9F-3F4B-0C4C-9CE2-20C032A75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DCC0B-7FCC-7449-AEA4-284AD56BA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D55240-9E4D-CE46-9DDA-517C1E791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BCF9F-6D9B-184D-9769-A599A049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2EAEC0-E286-CA49-8969-D72B417F6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1C5EB9-E2A1-B743-AB66-B7CF26CB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E705-BB22-B44C-8582-38318BDE8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528EAE-9DF4-5043-8D68-CB8B38A3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92D1F-6BD4-9A45-9CB9-997FD72F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89871-B2CB-4849-9578-E0474795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1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AA0F4F-A12D-D74B-8B52-5E7C2B60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982A68-D13C-D04D-9F36-33C6AE48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BAECD-0778-7444-9CAA-76DDF0C3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9E72-25AD-2A44-BD3B-29E0CA2AF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6AA8-568A-BF40-BB7D-168414DF0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4C01CE-F97E-C949-B15E-7685DA7F2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C1AF4-A7D0-9C45-9320-DBD958A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D230B-BBC2-F24D-88F7-A291E97C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CED38-C5EB-CE45-88ED-B18167502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9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86E5E-397A-3749-88E2-E4DBFD2D8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DFD10A-ED1A-3B48-937D-3473D084B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019DB-0EDA-FA4D-B0BC-64CE4A75B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F12A8-7D0C-4E41-9DAA-B1D256B14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2ACD7-9F56-4944-994F-BD6C8F56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3316-8F83-9C42-B9CE-54ECA742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A8CAE-BA2A-0F41-8627-8044797D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94FA2-AFD1-9147-84A2-136190B7C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02C85-7AA1-4E4B-A4E7-FB9400E71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826D2-B1E0-5D46-8B93-8EBE2C4593F3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83AAF-197E-BE49-9762-0FFB99CC7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D5647-3A55-754D-B173-644119503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9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9408934-9BB3-6C46-A2A7-FDC274B6B1AE}"/>
              </a:ext>
            </a:extLst>
          </p:cNvPr>
          <p:cNvCxnSpPr/>
          <p:nvPr/>
        </p:nvCxnSpPr>
        <p:spPr>
          <a:xfrm>
            <a:off x="3548743" y="1589314"/>
            <a:ext cx="0" cy="32330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D68F43-77D2-F844-9DFB-E1F873A3F06F}"/>
              </a:ext>
            </a:extLst>
          </p:cNvPr>
          <p:cNvCxnSpPr>
            <a:cxnSpLocks/>
          </p:cNvCxnSpPr>
          <p:nvPr/>
        </p:nvCxnSpPr>
        <p:spPr>
          <a:xfrm flipH="1">
            <a:off x="3537857" y="4800599"/>
            <a:ext cx="42127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AE6D305-ACEA-8B44-9CAF-3977BCDC766A}"/>
              </a:ext>
            </a:extLst>
          </p:cNvPr>
          <p:cNvSpPr txBox="1"/>
          <p:nvPr/>
        </p:nvSpPr>
        <p:spPr>
          <a:xfrm>
            <a:off x="4929181" y="4931619"/>
            <a:ext cx="161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 bacterial size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E5DEE8-1EB1-5A4D-87A5-9AE78B961BC8}"/>
              </a:ext>
            </a:extLst>
          </p:cNvPr>
          <p:cNvSpPr txBox="1"/>
          <p:nvPr/>
        </p:nvSpPr>
        <p:spPr>
          <a:xfrm>
            <a:off x="3397900" y="49642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92E54D-2D07-B54A-B629-A311909E04C7}"/>
              </a:ext>
            </a:extLst>
          </p:cNvPr>
          <p:cNvSpPr txBox="1"/>
          <p:nvPr/>
        </p:nvSpPr>
        <p:spPr>
          <a:xfrm>
            <a:off x="7308595" y="490984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868FEC-4128-9943-AE32-CF44BB517F08}"/>
              </a:ext>
            </a:extLst>
          </p:cNvPr>
          <p:cNvSpPr txBox="1"/>
          <p:nvPr/>
        </p:nvSpPr>
        <p:spPr>
          <a:xfrm rot="16200000">
            <a:off x="1676399" y="3102396"/>
            <a:ext cx="165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cell growth rate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49D019-3AF1-9846-8794-B023066BDB05}"/>
              </a:ext>
            </a:extLst>
          </p:cNvPr>
          <p:cNvSpPr txBox="1"/>
          <p:nvPr/>
        </p:nvSpPr>
        <p:spPr>
          <a:xfrm>
            <a:off x="2786026" y="426720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3AE624-6BD6-954E-9933-67AF27F9619D}"/>
              </a:ext>
            </a:extLst>
          </p:cNvPr>
          <p:cNvCxnSpPr>
            <a:cxnSpLocks/>
          </p:cNvCxnSpPr>
          <p:nvPr/>
        </p:nvCxnSpPr>
        <p:spPr>
          <a:xfrm flipH="1">
            <a:off x="3439108" y="4451867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E478BE-1DEF-AD4C-949D-DB332B9EACF6}"/>
              </a:ext>
            </a:extLst>
          </p:cNvPr>
          <p:cNvCxnSpPr>
            <a:cxnSpLocks/>
          </p:cNvCxnSpPr>
          <p:nvPr/>
        </p:nvCxnSpPr>
        <p:spPr>
          <a:xfrm flipH="1">
            <a:off x="3439108" y="4136181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ADC43A-2C05-364E-A57E-974AF03697D9}"/>
              </a:ext>
            </a:extLst>
          </p:cNvPr>
          <p:cNvCxnSpPr>
            <a:cxnSpLocks/>
          </p:cNvCxnSpPr>
          <p:nvPr/>
        </p:nvCxnSpPr>
        <p:spPr>
          <a:xfrm flipH="1">
            <a:off x="3439108" y="3820495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BC7F8E4-D9AE-0D43-A06B-01277F60D057}"/>
              </a:ext>
            </a:extLst>
          </p:cNvPr>
          <p:cNvCxnSpPr>
            <a:cxnSpLocks/>
          </p:cNvCxnSpPr>
          <p:nvPr/>
        </p:nvCxnSpPr>
        <p:spPr>
          <a:xfrm flipH="1">
            <a:off x="3439108" y="3504809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57E1C08-3B29-2649-B776-854629E4654C}"/>
              </a:ext>
            </a:extLst>
          </p:cNvPr>
          <p:cNvCxnSpPr>
            <a:cxnSpLocks/>
          </p:cNvCxnSpPr>
          <p:nvPr/>
        </p:nvCxnSpPr>
        <p:spPr>
          <a:xfrm flipH="1">
            <a:off x="3439108" y="3189123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C26F857-25D3-2348-A01D-14EF7A24492F}"/>
              </a:ext>
            </a:extLst>
          </p:cNvPr>
          <p:cNvCxnSpPr>
            <a:cxnSpLocks/>
          </p:cNvCxnSpPr>
          <p:nvPr/>
        </p:nvCxnSpPr>
        <p:spPr>
          <a:xfrm flipH="1">
            <a:off x="3439108" y="2873437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1F9CB8-DD13-2D49-A37A-52D93AE274B2}"/>
              </a:ext>
            </a:extLst>
          </p:cNvPr>
          <p:cNvCxnSpPr>
            <a:cxnSpLocks/>
          </p:cNvCxnSpPr>
          <p:nvPr/>
        </p:nvCxnSpPr>
        <p:spPr>
          <a:xfrm flipH="1">
            <a:off x="3439108" y="2557751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1418278-4E2F-834E-8727-B13D084FF247}"/>
              </a:ext>
            </a:extLst>
          </p:cNvPr>
          <p:cNvCxnSpPr>
            <a:cxnSpLocks/>
          </p:cNvCxnSpPr>
          <p:nvPr/>
        </p:nvCxnSpPr>
        <p:spPr>
          <a:xfrm flipH="1">
            <a:off x="3439108" y="2242065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9EE9B-B52C-7941-A493-141C00E55F60}"/>
              </a:ext>
            </a:extLst>
          </p:cNvPr>
          <p:cNvCxnSpPr>
            <a:cxnSpLocks/>
          </p:cNvCxnSpPr>
          <p:nvPr/>
        </p:nvCxnSpPr>
        <p:spPr>
          <a:xfrm flipH="1">
            <a:off x="3439109" y="1926379"/>
            <a:ext cx="421354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06BAB1F-021E-3E4F-848A-FB5C9C2CADDC}"/>
              </a:ext>
            </a:extLst>
          </p:cNvPr>
          <p:cNvCxnSpPr>
            <a:cxnSpLocks/>
          </p:cNvCxnSpPr>
          <p:nvPr/>
        </p:nvCxnSpPr>
        <p:spPr>
          <a:xfrm flipH="1">
            <a:off x="3439108" y="1610693"/>
            <a:ext cx="4213549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84DEDDD-0EAF-ED4B-A046-21E7A7121573}"/>
              </a:ext>
            </a:extLst>
          </p:cNvPr>
          <p:cNvSpPr txBox="1"/>
          <p:nvPr/>
        </p:nvSpPr>
        <p:spPr>
          <a:xfrm>
            <a:off x="2786026" y="363582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BB8ADF-6454-004E-877A-259ECCE0E5A6}"/>
              </a:ext>
            </a:extLst>
          </p:cNvPr>
          <p:cNvSpPr txBox="1"/>
          <p:nvPr/>
        </p:nvSpPr>
        <p:spPr>
          <a:xfrm>
            <a:off x="2786026" y="300445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0C746D-BEBB-2441-AF4A-45CB5AB5A7D4}"/>
              </a:ext>
            </a:extLst>
          </p:cNvPr>
          <p:cNvSpPr txBox="1"/>
          <p:nvPr/>
        </p:nvSpPr>
        <p:spPr>
          <a:xfrm>
            <a:off x="2786026" y="237308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68AA1BF-7C30-EC4A-9DE2-7725DC58218D}"/>
              </a:ext>
            </a:extLst>
          </p:cNvPr>
          <p:cNvSpPr txBox="1"/>
          <p:nvPr/>
        </p:nvSpPr>
        <p:spPr>
          <a:xfrm>
            <a:off x="2786026" y="174171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0.09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6CB298-B387-9743-9B3A-905784AA2E5C}"/>
              </a:ext>
            </a:extLst>
          </p:cNvPr>
          <p:cNvSpPr/>
          <p:nvPr/>
        </p:nvSpPr>
        <p:spPr>
          <a:xfrm>
            <a:off x="3718029" y="4059984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01023EC-2586-3E4D-B005-5B390CBBD528}"/>
              </a:ext>
            </a:extLst>
          </p:cNvPr>
          <p:cNvSpPr/>
          <p:nvPr/>
        </p:nvSpPr>
        <p:spPr>
          <a:xfrm>
            <a:off x="4006510" y="4059984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5E54A6B-1515-FC49-A128-58E532EABF9A}"/>
              </a:ext>
            </a:extLst>
          </p:cNvPr>
          <p:cNvSpPr/>
          <p:nvPr/>
        </p:nvSpPr>
        <p:spPr>
          <a:xfrm>
            <a:off x="4395659" y="4076310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7FE641A-F697-124F-A4C3-5F953423F092}"/>
              </a:ext>
            </a:extLst>
          </p:cNvPr>
          <p:cNvSpPr/>
          <p:nvPr/>
        </p:nvSpPr>
        <p:spPr>
          <a:xfrm>
            <a:off x="4826753" y="4086304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E8C8808-F696-1345-AB42-46403CBB9081}"/>
              </a:ext>
            </a:extLst>
          </p:cNvPr>
          <p:cNvSpPr/>
          <p:nvPr/>
        </p:nvSpPr>
        <p:spPr>
          <a:xfrm>
            <a:off x="5427427" y="4073865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2C25F01-C6EF-0148-9CC1-2CAF0B1A83EA}"/>
              </a:ext>
            </a:extLst>
          </p:cNvPr>
          <p:cNvSpPr/>
          <p:nvPr/>
        </p:nvSpPr>
        <p:spPr>
          <a:xfrm>
            <a:off x="5746148" y="3862547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D0EDED52-5C28-F942-8008-40DE5138CD58}"/>
              </a:ext>
            </a:extLst>
          </p:cNvPr>
          <p:cNvSpPr/>
          <p:nvPr/>
        </p:nvSpPr>
        <p:spPr>
          <a:xfrm>
            <a:off x="6094500" y="3521136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A9DE527-D6CD-C54B-8D4D-E0DF759C0CFE}"/>
              </a:ext>
            </a:extLst>
          </p:cNvPr>
          <p:cNvSpPr/>
          <p:nvPr/>
        </p:nvSpPr>
        <p:spPr>
          <a:xfrm>
            <a:off x="6487318" y="3180835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99D92672-3203-484F-9BD0-035B4947BEAC}"/>
              </a:ext>
            </a:extLst>
          </p:cNvPr>
          <p:cNvSpPr/>
          <p:nvPr/>
        </p:nvSpPr>
        <p:spPr>
          <a:xfrm>
            <a:off x="6895946" y="3162298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562FC38-CB4A-D944-B6C8-5EC1BFA51ECB}"/>
              </a:ext>
            </a:extLst>
          </p:cNvPr>
          <p:cNvSpPr/>
          <p:nvPr/>
        </p:nvSpPr>
        <p:spPr>
          <a:xfrm>
            <a:off x="7147663" y="3461265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B9F5C95-1A59-EA44-B415-82833193B7AF}"/>
              </a:ext>
            </a:extLst>
          </p:cNvPr>
          <p:cNvSpPr/>
          <p:nvPr/>
        </p:nvSpPr>
        <p:spPr>
          <a:xfrm>
            <a:off x="7445310" y="3836822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54C730E8-BB0D-9549-84BD-5F9F3418CF74}"/>
              </a:ext>
            </a:extLst>
          </p:cNvPr>
          <p:cNvSpPr/>
          <p:nvPr/>
        </p:nvSpPr>
        <p:spPr>
          <a:xfrm>
            <a:off x="10191719" y="2797629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29CE72A-60D4-3646-8F69-6F76D25F69E3}"/>
              </a:ext>
            </a:extLst>
          </p:cNvPr>
          <p:cNvSpPr/>
          <p:nvPr/>
        </p:nvSpPr>
        <p:spPr>
          <a:xfrm>
            <a:off x="10344119" y="2950029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9E5BB38-F9E7-E841-A708-88A1C8B33B17}"/>
              </a:ext>
            </a:extLst>
          </p:cNvPr>
          <p:cNvSpPr/>
          <p:nvPr/>
        </p:nvSpPr>
        <p:spPr>
          <a:xfrm>
            <a:off x="10496519" y="3102429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26E9648-B245-EF40-861C-F174AED2E4F9}"/>
              </a:ext>
            </a:extLst>
          </p:cNvPr>
          <p:cNvSpPr/>
          <p:nvPr/>
        </p:nvSpPr>
        <p:spPr>
          <a:xfrm>
            <a:off x="10648919" y="3254829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8BE3500-9C7C-6F47-811F-15EC760E6E9B}"/>
              </a:ext>
            </a:extLst>
          </p:cNvPr>
          <p:cNvSpPr/>
          <p:nvPr/>
        </p:nvSpPr>
        <p:spPr>
          <a:xfrm>
            <a:off x="10801319" y="3407229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A178DD7-1236-2B43-B102-2AD6913B8A6F}"/>
              </a:ext>
            </a:extLst>
          </p:cNvPr>
          <p:cNvSpPr txBox="1"/>
          <p:nvPr/>
        </p:nvSpPr>
        <p:spPr>
          <a:xfrm>
            <a:off x="8526204" y="609600"/>
            <a:ext cx="321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dots </a:t>
            </a:r>
            <a:r>
              <a:rPr lang="en-US"/>
              <a:t>you may </a:t>
            </a:r>
            <a:r>
              <a:rPr lang="en-US" dirty="0"/>
              <a:t>use for your graph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B8CFA7A-2E95-A046-8E5A-9222C40ED988}"/>
              </a:ext>
            </a:extLst>
          </p:cNvPr>
          <p:cNvSpPr/>
          <p:nvPr/>
        </p:nvSpPr>
        <p:spPr>
          <a:xfrm>
            <a:off x="5146933" y="4079313"/>
            <a:ext cx="106166" cy="11974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2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Malcolm</dc:creator>
  <cp:lastModifiedBy>Campbell, Malcolm</cp:lastModifiedBy>
  <cp:revision>6</cp:revision>
  <dcterms:created xsi:type="dcterms:W3CDTF">2020-09-12T15:50:18Z</dcterms:created>
  <dcterms:modified xsi:type="dcterms:W3CDTF">2020-09-19T21:58:30Z</dcterms:modified>
</cp:coreProperties>
</file>