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2" r:id="rId4"/>
    <p:sldMasterId id="2147483663" r:id="rId5"/>
    <p:sldMasterId id="2147483664" r:id="rId6"/>
    <p:sldMasterId id="2147483665" r:id="rId7"/>
    <p:sldMasterId id="2147483666" r:id="rId8"/>
    <p:sldMasterId id="2147483667" r:id="rId9"/>
    <p:sldMasterId id="2147483668" r:id="rId10"/>
    <p:sldMasterId id="2147483669" r:id="rId11"/>
    <p:sldMasterId id="2147483670" r:id="rId12"/>
    <p:sldMasterId id="2147483671" r:id="rId13"/>
    <p:sldMasterId id="2147483672" r:id="rId14"/>
    <p:sldMasterId id="2147483673" r:id="rId15"/>
    <p:sldMasterId id="2147483674" r:id="rId16"/>
    <p:sldMasterId id="2147483675" r:id="rId17"/>
    <p:sldMasterId id="2147483676" r:id="rId18"/>
  </p:sldMasterIdLst>
  <p:notesMasterIdLst>
    <p:notesMasterId r:id="rId43"/>
  </p:notesMasterIdLst>
  <p:sldIdLst>
    <p:sldId id="256" r:id="rId19"/>
    <p:sldId id="328" r:id="rId20"/>
    <p:sldId id="286" r:id="rId21"/>
    <p:sldId id="257" r:id="rId22"/>
    <p:sldId id="353" r:id="rId23"/>
    <p:sldId id="260" r:id="rId24"/>
    <p:sldId id="261" r:id="rId25"/>
    <p:sldId id="352" r:id="rId26"/>
    <p:sldId id="274" r:id="rId27"/>
    <p:sldId id="321" r:id="rId28"/>
    <p:sldId id="329" r:id="rId29"/>
    <p:sldId id="344" r:id="rId30"/>
    <p:sldId id="337" r:id="rId31"/>
    <p:sldId id="342" r:id="rId32"/>
    <p:sldId id="343" r:id="rId33"/>
    <p:sldId id="340" r:id="rId34"/>
    <p:sldId id="331" r:id="rId35"/>
    <p:sldId id="341" r:id="rId36"/>
    <p:sldId id="338" r:id="rId37"/>
    <p:sldId id="339" r:id="rId38"/>
    <p:sldId id="354" r:id="rId39"/>
    <p:sldId id="345" r:id="rId40"/>
    <p:sldId id="334" r:id="rId41"/>
    <p:sldId id="350" r:id="rId42"/>
  </p:sldIdLst>
  <p:sldSz cx="21336000" cy="133350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pitchFamily="32" charset="0"/>
        <a:ea typeface="ヒラギノ角ゴ ProN W3" pitchFamily="32" charset="-128"/>
        <a:cs typeface="ヒラギノ角ゴ ProN W3" pitchFamily="32" charset="-128"/>
        <a:sym typeface="Gill Sans" pitchFamily="32" charset="0"/>
      </a:defRPr>
    </a:lvl1pPr>
    <a:lvl2pPr marL="457200"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pitchFamily="32" charset="0"/>
        <a:ea typeface="ヒラギノ角ゴ ProN W3" pitchFamily="32" charset="-128"/>
        <a:cs typeface="ヒラギノ角ゴ ProN W3" pitchFamily="32" charset="-128"/>
        <a:sym typeface="Gill Sans" pitchFamily="32" charset="0"/>
      </a:defRPr>
    </a:lvl2pPr>
    <a:lvl3pPr marL="914400"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pitchFamily="32" charset="0"/>
        <a:ea typeface="ヒラギノ角ゴ ProN W3" pitchFamily="32" charset="-128"/>
        <a:cs typeface="ヒラギノ角ゴ ProN W3" pitchFamily="32" charset="-128"/>
        <a:sym typeface="Gill Sans" pitchFamily="32" charset="0"/>
      </a:defRPr>
    </a:lvl3pPr>
    <a:lvl4pPr marL="1371600"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pitchFamily="32" charset="0"/>
        <a:ea typeface="ヒラギノ角ゴ ProN W3" pitchFamily="32" charset="-128"/>
        <a:cs typeface="ヒラギノ角ゴ ProN W3" pitchFamily="32" charset="-128"/>
        <a:sym typeface="Gill Sans" pitchFamily="32" charset="0"/>
      </a:defRPr>
    </a:lvl4pPr>
    <a:lvl5pPr marL="1828800"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pitchFamily="32" charset="0"/>
        <a:ea typeface="ヒラギノ角ゴ ProN W3" pitchFamily="32" charset="-128"/>
        <a:cs typeface="ヒラギノ角ゴ ProN W3" pitchFamily="32" charset="-128"/>
        <a:sym typeface="Gill Sans" pitchFamily="32" charset="0"/>
      </a:defRPr>
    </a:lvl5pPr>
    <a:lvl6pPr marL="2286000" algn="l" defTabSz="457200" rtl="0" eaLnBrk="1" latinLnBrk="0" hangingPunct="1">
      <a:defRPr sz="5800" kern="1200">
        <a:solidFill>
          <a:srgbClr val="000000"/>
        </a:solidFill>
        <a:latin typeface="Gill Sans" pitchFamily="32" charset="0"/>
        <a:ea typeface="ヒラギノ角ゴ ProN W3" pitchFamily="32" charset="-128"/>
        <a:cs typeface="ヒラギノ角ゴ ProN W3" pitchFamily="32" charset="-128"/>
        <a:sym typeface="Gill Sans" pitchFamily="32" charset="0"/>
      </a:defRPr>
    </a:lvl6pPr>
    <a:lvl7pPr marL="2743200" algn="l" defTabSz="457200" rtl="0" eaLnBrk="1" latinLnBrk="0" hangingPunct="1">
      <a:defRPr sz="5800" kern="1200">
        <a:solidFill>
          <a:srgbClr val="000000"/>
        </a:solidFill>
        <a:latin typeface="Gill Sans" pitchFamily="32" charset="0"/>
        <a:ea typeface="ヒラギノ角ゴ ProN W3" pitchFamily="32" charset="-128"/>
        <a:cs typeface="ヒラギノ角ゴ ProN W3" pitchFamily="32" charset="-128"/>
        <a:sym typeface="Gill Sans" pitchFamily="32" charset="0"/>
      </a:defRPr>
    </a:lvl7pPr>
    <a:lvl8pPr marL="3200400" algn="l" defTabSz="457200" rtl="0" eaLnBrk="1" latinLnBrk="0" hangingPunct="1">
      <a:defRPr sz="5800" kern="1200">
        <a:solidFill>
          <a:srgbClr val="000000"/>
        </a:solidFill>
        <a:latin typeface="Gill Sans" pitchFamily="32" charset="0"/>
        <a:ea typeface="ヒラギノ角ゴ ProN W3" pitchFamily="32" charset="-128"/>
        <a:cs typeface="ヒラギノ角ゴ ProN W3" pitchFamily="32" charset="-128"/>
        <a:sym typeface="Gill Sans" pitchFamily="32" charset="0"/>
      </a:defRPr>
    </a:lvl8pPr>
    <a:lvl9pPr marL="3657600" algn="l" defTabSz="457200" rtl="0" eaLnBrk="1" latinLnBrk="0" hangingPunct="1">
      <a:defRPr sz="5800" kern="1200">
        <a:solidFill>
          <a:srgbClr val="000000"/>
        </a:solidFill>
        <a:latin typeface="Gill Sans" pitchFamily="32" charset="0"/>
        <a:ea typeface="ヒラギノ角ゴ ProN W3" pitchFamily="32" charset="-128"/>
        <a:cs typeface="ヒラギノ角ゴ ProN W3" pitchFamily="32" charset="-128"/>
        <a:sym typeface="Gill Sans" pitchFamily="32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96" y="-320"/>
      </p:cViewPr>
      <p:guideLst>
        <p:guide orient="horz" pos="4200"/>
        <p:guide pos="67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2.xml"/><Relationship Id="rId21" Type="http://schemas.openxmlformats.org/officeDocument/2006/relationships/slide" Target="slides/slide3.xml"/><Relationship Id="rId22" Type="http://schemas.openxmlformats.org/officeDocument/2006/relationships/slide" Target="slides/slide4.xml"/><Relationship Id="rId23" Type="http://schemas.openxmlformats.org/officeDocument/2006/relationships/slide" Target="slides/slide5.xml"/><Relationship Id="rId24" Type="http://schemas.openxmlformats.org/officeDocument/2006/relationships/slide" Target="slides/slide6.xml"/><Relationship Id="rId25" Type="http://schemas.openxmlformats.org/officeDocument/2006/relationships/slide" Target="slides/slide7.xml"/><Relationship Id="rId26" Type="http://schemas.openxmlformats.org/officeDocument/2006/relationships/slide" Target="slides/slide8.xml"/><Relationship Id="rId27" Type="http://schemas.openxmlformats.org/officeDocument/2006/relationships/slide" Target="slides/slide9.xml"/><Relationship Id="rId28" Type="http://schemas.openxmlformats.org/officeDocument/2006/relationships/slide" Target="slides/slide10.xml"/><Relationship Id="rId29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2.xml"/><Relationship Id="rId31" Type="http://schemas.openxmlformats.org/officeDocument/2006/relationships/slide" Target="slides/slide13.xml"/><Relationship Id="rId32" Type="http://schemas.openxmlformats.org/officeDocument/2006/relationships/slide" Target="slides/slide14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15.xml"/><Relationship Id="rId34" Type="http://schemas.openxmlformats.org/officeDocument/2006/relationships/slide" Target="slides/slide16.xml"/><Relationship Id="rId35" Type="http://schemas.openxmlformats.org/officeDocument/2006/relationships/slide" Target="slides/slide17.xml"/><Relationship Id="rId36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" Target="slides/slide1.xml"/><Relationship Id="rId37" Type="http://schemas.openxmlformats.org/officeDocument/2006/relationships/slide" Target="slides/slide19.xml"/><Relationship Id="rId38" Type="http://schemas.openxmlformats.org/officeDocument/2006/relationships/slide" Target="slides/slide20.xml"/><Relationship Id="rId39" Type="http://schemas.openxmlformats.org/officeDocument/2006/relationships/slide" Target="slides/slide21.xml"/><Relationship Id="rId40" Type="http://schemas.openxmlformats.org/officeDocument/2006/relationships/slide" Target="slides/slide22.xml"/><Relationship Id="rId41" Type="http://schemas.openxmlformats.org/officeDocument/2006/relationships/slide" Target="slides/slide23.xml"/><Relationship Id="rId42" Type="http://schemas.openxmlformats.org/officeDocument/2006/relationships/slide" Target="slides/slide24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3794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94010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3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32" charset="0"/>
        <a:ea typeface="ＭＳ Ｐゴシック" pitchFamily="32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32" charset="0"/>
        <a:ea typeface="ＭＳ Ｐゴシック" pitchFamily="32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32" charset="0"/>
        <a:ea typeface="ＭＳ Ｐゴシック" pitchFamily="32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32" charset="0"/>
        <a:ea typeface="ＭＳ Ｐゴシック" pitchFamily="3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3000">
                <a:latin typeface="Lucida Grande" pitchFamily="32" charset="0"/>
                <a:ea typeface="Lucida Grande" pitchFamily="32" charset="0"/>
                <a:cs typeface="Lucida Grande" pitchFamily="32" charset="0"/>
                <a:sym typeface="Lucida Grande" pitchFamily="32" charset="0"/>
              </a:rPr>
              <a:t>About 20,000 people injured or killed each year.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3000">
                <a:latin typeface="Lucida Grande" pitchFamily="32" charset="0"/>
                <a:ea typeface="Lucida Grande" pitchFamily="32" charset="0"/>
                <a:cs typeface="Lucida Grande" pitchFamily="32" charset="0"/>
                <a:sym typeface="Lucida Grande" pitchFamily="32" charset="0"/>
              </a:rPr>
              <a:t>About 20,000 people injured or killed each year.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3000">
                <a:latin typeface="Lucida Grande" pitchFamily="32" charset="0"/>
                <a:ea typeface="Lucida Grande" pitchFamily="32" charset="0"/>
                <a:cs typeface="Lucida Grande" pitchFamily="32" charset="0"/>
                <a:sym typeface="Lucida Grande" pitchFamily="32" charset="0"/>
              </a:rPr>
              <a:t>1 million people die each year from malaria, most of them children under the age of 5.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4141788"/>
            <a:ext cx="18135600" cy="285908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7556500"/>
            <a:ext cx="14935200" cy="34083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111500"/>
            <a:ext cx="19202400" cy="88011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4141788"/>
            <a:ext cx="18135600" cy="2859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7556500"/>
            <a:ext cx="14935200" cy="34083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925" y="8569325"/>
            <a:ext cx="18135600" cy="26479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5925" y="5651500"/>
            <a:ext cx="18135600" cy="291782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1400" y="6540500"/>
            <a:ext cx="4737100" cy="452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0900" y="6540500"/>
            <a:ext cx="4737100" cy="452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984500"/>
            <a:ext cx="9426575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4229100"/>
            <a:ext cx="9426575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37863" y="2984500"/>
            <a:ext cx="9431337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37863" y="4229100"/>
            <a:ext cx="9431337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0225"/>
            <a:ext cx="7019925" cy="22606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2313" y="530225"/>
            <a:ext cx="11926887" cy="11382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2790825"/>
            <a:ext cx="7019925" cy="91217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1475" y="9334500"/>
            <a:ext cx="12801600" cy="110172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81475" y="1192213"/>
            <a:ext cx="12801600" cy="8001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81475" y="10436225"/>
            <a:ext cx="12801600" cy="1565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68600" y="533400"/>
            <a:ext cx="4800600" cy="113792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14249400" cy="1137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61350" y="1930400"/>
            <a:ext cx="2406650" cy="913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1400" y="1930400"/>
            <a:ext cx="7067550" cy="913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4141788"/>
            <a:ext cx="18135600" cy="285908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7556500"/>
            <a:ext cx="14935200" cy="34083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925" y="8569325"/>
            <a:ext cx="18135600" cy="26479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5925" y="5651500"/>
            <a:ext cx="18135600" cy="291782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95500" y="1739900"/>
            <a:ext cx="8509000" cy="9867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56900" y="1739900"/>
            <a:ext cx="8509000" cy="9867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984500"/>
            <a:ext cx="9426575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4229100"/>
            <a:ext cx="9426575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37863" y="2984500"/>
            <a:ext cx="9431337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37863" y="4229100"/>
            <a:ext cx="9431337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0225"/>
            <a:ext cx="7019925" cy="22606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2313" y="530225"/>
            <a:ext cx="11926887" cy="11382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2790825"/>
            <a:ext cx="7019925" cy="91217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1475" y="9334500"/>
            <a:ext cx="12801600" cy="1101725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81475" y="1192213"/>
            <a:ext cx="12801600" cy="8001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81475" y="10436225"/>
            <a:ext cx="12801600" cy="1565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4141788"/>
            <a:ext cx="18135600" cy="2859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7556500"/>
            <a:ext cx="14935200" cy="34083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137AFF1-73E4-624A-AF72-2362B9042A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68600" y="533400"/>
            <a:ext cx="4800600" cy="11074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14249400" cy="11074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4141788"/>
            <a:ext cx="18135600" cy="2859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7556500"/>
            <a:ext cx="14935200" cy="34083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3111500"/>
            <a:ext cx="19202400" cy="88011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925" y="8569325"/>
            <a:ext cx="18135600" cy="26479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5925" y="5651500"/>
            <a:ext cx="18135600" cy="29178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3111500"/>
            <a:ext cx="9525000" cy="88011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44200" y="3111500"/>
            <a:ext cx="9525000" cy="88011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984500"/>
            <a:ext cx="9426575" cy="1244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4229100"/>
            <a:ext cx="9426575" cy="768350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37863" y="2984500"/>
            <a:ext cx="9431337" cy="1244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37863" y="4229100"/>
            <a:ext cx="9431337" cy="768350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0225"/>
            <a:ext cx="7019925" cy="22606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2313" y="530225"/>
            <a:ext cx="11926887" cy="1138237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2790825"/>
            <a:ext cx="7019925" cy="91217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84686B2-769B-D248-A71E-799A1BBF98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1475" y="9334500"/>
            <a:ext cx="12801600" cy="11017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81475" y="1192213"/>
            <a:ext cx="12801600" cy="8001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81475" y="10436225"/>
            <a:ext cx="12801600" cy="15652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111500"/>
            <a:ext cx="19202400" cy="88011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68600" y="342900"/>
            <a:ext cx="4800600" cy="11569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42900"/>
            <a:ext cx="14249400" cy="115697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4141788"/>
            <a:ext cx="18135600" cy="2859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7556500"/>
            <a:ext cx="14935200" cy="34083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925" y="8569325"/>
            <a:ext cx="18135600" cy="26479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5925" y="5651500"/>
            <a:ext cx="18135600" cy="291782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95500" y="3784600"/>
            <a:ext cx="4057650" cy="7810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5550" y="3784600"/>
            <a:ext cx="4057650" cy="7810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984500"/>
            <a:ext cx="9426575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4229100"/>
            <a:ext cx="9426575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37863" y="2984500"/>
            <a:ext cx="9431337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37863" y="4229100"/>
            <a:ext cx="9431337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925" y="8569325"/>
            <a:ext cx="18135600" cy="26479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5925" y="5651500"/>
            <a:ext cx="18135600" cy="291782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024A2F3-EC69-AD49-AEE4-9236B9D73C5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0225"/>
            <a:ext cx="7019925" cy="22606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2313" y="530225"/>
            <a:ext cx="11926887" cy="11382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2790825"/>
            <a:ext cx="7019925" cy="91217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1475" y="9334500"/>
            <a:ext cx="12801600" cy="11017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81475" y="1192213"/>
            <a:ext cx="12801600" cy="8001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81475" y="10436225"/>
            <a:ext cx="12801600" cy="1565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973300" y="342900"/>
            <a:ext cx="4292600" cy="1125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95500" y="342900"/>
            <a:ext cx="12725400" cy="1125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4141788"/>
            <a:ext cx="18135600" cy="2859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7556500"/>
            <a:ext cx="14935200" cy="34083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925" y="8569325"/>
            <a:ext cx="18135600" cy="26479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5925" y="5651500"/>
            <a:ext cx="18135600" cy="291782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63500" y="3784600"/>
            <a:ext cx="3175000" cy="7810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090900" y="3784600"/>
            <a:ext cx="3175000" cy="7810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984500"/>
            <a:ext cx="9426575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4229100"/>
            <a:ext cx="9426575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37863" y="2984500"/>
            <a:ext cx="9431337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37863" y="4229100"/>
            <a:ext cx="9431337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3111500"/>
            <a:ext cx="9525000" cy="879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44200" y="3111500"/>
            <a:ext cx="9525000" cy="879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7262F39-06A2-F94F-82B9-8FE5A33A0D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0225"/>
            <a:ext cx="7019925" cy="22606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2313" y="530225"/>
            <a:ext cx="11926887" cy="11382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2790825"/>
            <a:ext cx="7019925" cy="91217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1475" y="9334500"/>
            <a:ext cx="12801600" cy="11017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81475" y="1192213"/>
            <a:ext cx="12801600" cy="8001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81475" y="10436225"/>
            <a:ext cx="12801600" cy="1565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973300" y="342900"/>
            <a:ext cx="4292600" cy="1125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95500" y="342900"/>
            <a:ext cx="12725400" cy="1125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4141788"/>
            <a:ext cx="18135600" cy="2859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7556500"/>
            <a:ext cx="14935200" cy="34083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3111500"/>
            <a:ext cx="19202400" cy="88011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925" y="8569325"/>
            <a:ext cx="18135600" cy="26479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5925" y="5651500"/>
            <a:ext cx="18135600" cy="29178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3111500"/>
            <a:ext cx="9525000" cy="88011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44200" y="3111500"/>
            <a:ext cx="9525000" cy="88011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984500"/>
            <a:ext cx="9426575" cy="1244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4229100"/>
            <a:ext cx="9426575" cy="768350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37863" y="2984500"/>
            <a:ext cx="9431337" cy="1244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37863" y="4229100"/>
            <a:ext cx="9431337" cy="768350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984500"/>
            <a:ext cx="9426575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4229100"/>
            <a:ext cx="9426575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37863" y="2984500"/>
            <a:ext cx="9431337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37863" y="4229100"/>
            <a:ext cx="9431337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D45CDC2-106F-E14A-83A6-19D0364ECE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0225"/>
            <a:ext cx="7019925" cy="22606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2313" y="530225"/>
            <a:ext cx="11926887" cy="1138237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2790825"/>
            <a:ext cx="7019925" cy="91217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1475" y="9334500"/>
            <a:ext cx="12801600" cy="11017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81475" y="1192213"/>
            <a:ext cx="12801600" cy="8001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81475" y="10436225"/>
            <a:ext cx="12801600" cy="15652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111500"/>
            <a:ext cx="19202400" cy="88011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68600" y="3111500"/>
            <a:ext cx="4800600" cy="9283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111500"/>
            <a:ext cx="14249400" cy="92837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4141788"/>
            <a:ext cx="18135600" cy="2859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7556500"/>
            <a:ext cx="14935200" cy="34083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925" y="8569325"/>
            <a:ext cx="18135600" cy="26479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5925" y="5651500"/>
            <a:ext cx="18135600" cy="291782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95500" y="3784600"/>
            <a:ext cx="8509000" cy="7810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56900" y="3784600"/>
            <a:ext cx="8509000" cy="7810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12870D7-4D72-8847-8A71-448F42CC5E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984500"/>
            <a:ext cx="9426575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4229100"/>
            <a:ext cx="9426575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37863" y="2984500"/>
            <a:ext cx="9431337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37863" y="4229100"/>
            <a:ext cx="9431337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0225"/>
            <a:ext cx="7019925" cy="22606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2313" y="530225"/>
            <a:ext cx="11926887" cy="11382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2790825"/>
            <a:ext cx="7019925" cy="91217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1475" y="9334500"/>
            <a:ext cx="12801600" cy="11017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81475" y="1192213"/>
            <a:ext cx="12801600" cy="8001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81475" y="10436225"/>
            <a:ext cx="12801600" cy="1565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973300" y="342900"/>
            <a:ext cx="4292600" cy="1125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95500" y="342900"/>
            <a:ext cx="12725400" cy="1125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4141788"/>
            <a:ext cx="18135600" cy="285908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7556500"/>
            <a:ext cx="14935200" cy="34083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925" y="8569325"/>
            <a:ext cx="18135600" cy="26479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5925" y="5651500"/>
            <a:ext cx="18135600" cy="291782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D6BAA7D-1D76-BA4D-94E8-EDCDE5AD7F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2800" y="1739900"/>
            <a:ext cx="8509000" cy="9867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44200" y="1739900"/>
            <a:ext cx="8509000" cy="9867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984500"/>
            <a:ext cx="9426575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4229100"/>
            <a:ext cx="9426575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37863" y="2984500"/>
            <a:ext cx="9431337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37863" y="4229100"/>
            <a:ext cx="9431337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0225"/>
            <a:ext cx="7019925" cy="22606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2313" y="530225"/>
            <a:ext cx="11926887" cy="11382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2790825"/>
            <a:ext cx="7019925" cy="91217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1475" y="9334500"/>
            <a:ext cx="12801600" cy="1101725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81475" y="1192213"/>
            <a:ext cx="12801600" cy="8001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81475" y="10436225"/>
            <a:ext cx="12801600" cy="1565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68600" y="533400"/>
            <a:ext cx="4800600" cy="11074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14249400" cy="11074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4141788"/>
            <a:ext cx="18135600" cy="2859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7556500"/>
            <a:ext cx="14935200" cy="34083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0225"/>
            <a:ext cx="7019925" cy="22606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2313" y="530225"/>
            <a:ext cx="11926887" cy="11382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2790825"/>
            <a:ext cx="7019925" cy="91217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62B494A-B6FC-B842-9AE4-E7470D23DC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925" y="8569325"/>
            <a:ext cx="18135600" cy="26479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5925" y="5651500"/>
            <a:ext cx="18135600" cy="291782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95500" y="3784600"/>
            <a:ext cx="4057650" cy="7810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5550" y="3784600"/>
            <a:ext cx="4057650" cy="7810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984500"/>
            <a:ext cx="9426575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4229100"/>
            <a:ext cx="9426575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37863" y="2984500"/>
            <a:ext cx="9431337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37863" y="4229100"/>
            <a:ext cx="9431337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0225"/>
            <a:ext cx="7019925" cy="22606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2313" y="530225"/>
            <a:ext cx="11926887" cy="11382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2790825"/>
            <a:ext cx="7019925" cy="91217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1475" y="9334500"/>
            <a:ext cx="12801600" cy="11017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81475" y="1192213"/>
            <a:ext cx="12801600" cy="8001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81475" y="10436225"/>
            <a:ext cx="12801600" cy="1565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973300" y="342900"/>
            <a:ext cx="4292600" cy="1125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95500" y="342900"/>
            <a:ext cx="12725400" cy="1125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3111500"/>
            <a:ext cx="19202400" cy="88011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1475" y="9334500"/>
            <a:ext cx="12801600" cy="11017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81475" y="1192213"/>
            <a:ext cx="12801600" cy="8001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81475" y="10436225"/>
            <a:ext cx="12801600" cy="1565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B38CC90-C048-C94B-902D-E59375E19C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5ABBE81-DDE2-C74D-AAF6-B43446C32C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68600" y="533400"/>
            <a:ext cx="4800600" cy="113776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14249400" cy="113776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95C71F6-87A8-7A40-B29D-6A5CFBA804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4141788"/>
            <a:ext cx="18135600" cy="285908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7556500"/>
            <a:ext cx="14935200" cy="34083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3111500"/>
            <a:ext cx="19202400" cy="88011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925" y="8569325"/>
            <a:ext cx="18135600" cy="26479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5925" y="5651500"/>
            <a:ext cx="18135600" cy="29178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3111500"/>
            <a:ext cx="9525000" cy="88011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44200" y="3111500"/>
            <a:ext cx="9525000" cy="88011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984500"/>
            <a:ext cx="9426575" cy="1244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4229100"/>
            <a:ext cx="9426575" cy="768350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37863" y="2984500"/>
            <a:ext cx="9431337" cy="1244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37863" y="4229100"/>
            <a:ext cx="9431337" cy="768350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925" y="8569325"/>
            <a:ext cx="18135600" cy="26479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5925" y="5651500"/>
            <a:ext cx="18135600" cy="29178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0225"/>
            <a:ext cx="7019925" cy="22606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2313" y="530225"/>
            <a:ext cx="11926887" cy="1138237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2790825"/>
            <a:ext cx="7019925" cy="91217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1475" y="9334500"/>
            <a:ext cx="12801600" cy="1101725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81475" y="1192213"/>
            <a:ext cx="12801600" cy="8001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81475" y="10436225"/>
            <a:ext cx="12801600" cy="15652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111500"/>
            <a:ext cx="19202400" cy="88011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68600" y="533400"/>
            <a:ext cx="4800600" cy="113792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14249400" cy="1137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4141788"/>
            <a:ext cx="18135600" cy="285908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7556500"/>
            <a:ext cx="14935200" cy="34083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925" y="8569325"/>
            <a:ext cx="18135600" cy="26479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5925" y="5651500"/>
            <a:ext cx="18135600" cy="291782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2800" y="1739900"/>
            <a:ext cx="8509000" cy="9867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44200" y="1739900"/>
            <a:ext cx="8509000" cy="9867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984500"/>
            <a:ext cx="9426575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4229100"/>
            <a:ext cx="9426575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37863" y="2984500"/>
            <a:ext cx="9431337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37863" y="4229100"/>
            <a:ext cx="9431337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3111500"/>
            <a:ext cx="9525000" cy="88011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44200" y="3111500"/>
            <a:ext cx="9525000" cy="88011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0225"/>
            <a:ext cx="7019925" cy="22606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2313" y="530225"/>
            <a:ext cx="11926887" cy="11382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2790825"/>
            <a:ext cx="7019925" cy="91217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1475" y="9334500"/>
            <a:ext cx="12801600" cy="1101725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81475" y="1192213"/>
            <a:ext cx="12801600" cy="8001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81475" y="10436225"/>
            <a:ext cx="12801600" cy="1565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68600" y="533400"/>
            <a:ext cx="4800600" cy="11074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14249400" cy="11074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4141788"/>
            <a:ext cx="18135600" cy="2859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7556500"/>
            <a:ext cx="14935200" cy="34083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925" y="8569325"/>
            <a:ext cx="18135600" cy="26479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5925" y="5651500"/>
            <a:ext cx="18135600" cy="291782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95500" y="6883400"/>
            <a:ext cx="8509000" cy="154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56900" y="6883400"/>
            <a:ext cx="8509000" cy="154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984500"/>
            <a:ext cx="9426575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4229100"/>
            <a:ext cx="9426575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37863" y="2984500"/>
            <a:ext cx="9431337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37863" y="4229100"/>
            <a:ext cx="9431337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984500"/>
            <a:ext cx="9426575" cy="1244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4229100"/>
            <a:ext cx="9426575" cy="768350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37863" y="2984500"/>
            <a:ext cx="9431337" cy="1244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37863" y="4229100"/>
            <a:ext cx="9431337" cy="768350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0225"/>
            <a:ext cx="7019925" cy="22606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2313" y="530225"/>
            <a:ext cx="11926887" cy="11382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2790825"/>
            <a:ext cx="7019925" cy="91217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1475" y="9334500"/>
            <a:ext cx="12801600" cy="110172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81475" y="1192213"/>
            <a:ext cx="12801600" cy="8001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81475" y="10436225"/>
            <a:ext cx="12801600" cy="1565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973300" y="2235200"/>
            <a:ext cx="4292600" cy="6197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95500" y="2235200"/>
            <a:ext cx="12725400" cy="6197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4141788"/>
            <a:ext cx="18135600" cy="2859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7556500"/>
            <a:ext cx="14935200" cy="34083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3111500"/>
            <a:ext cx="19202400" cy="88011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925" y="8569325"/>
            <a:ext cx="18135600" cy="26479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5925" y="5651500"/>
            <a:ext cx="18135600" cy="29178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3111500"/>
            <a:ext cx="9525000" cy="88011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44200" y="3111500"/>
            <a:ext cx="9525000" cy="88011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984500"/>
            <a:ext cx="9426575" cy="1244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4229100"/>
            <a:ext cx="9426575" cy="768350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37863" y="2984500"/>
            <a:ext cx="9431337" cy="1244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37863" y="4229100"/>
            <a:ext cx="9431337" cy="768350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0225"/>
            <a:ext cx="7019925" cy="22606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2313" y="530225"/>
            <a:ext cx="11926887" cy="1138237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2790825"/>
            <a:ext cx="7019925" cy="91217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1475" y="9334500"/>
            <a:ext cx="12801600" cy="11017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81475" y="1192213"/>
            <a:ext cx="12801600" cy="8001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81475" y="10436225"/>
            <a:ext cx="12801600" cy="15652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111500"/>
            <a:ext cx="19202400" cy="88011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68600" y="3111500"/>
            <a:ext cx="4800600" cy="8801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111500"/>
            <a:ext cx="14249400" cy="88011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4141788"/>
            <a:ext cx="18135600" cy="2859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7556500"/>
            <a:ext cx="14935200" cy="34083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3111500"/>
            <a:ext cx="19202400" cy="88011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925" y="8569325"/>
            <a:ext cx="18135600" cy="26479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5925" y="5651500"/>
            <a:ext cx="18135600" cy="29178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3111500"/>
            <a:ext cx="9525000" cy="88011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44200" y="3111500"/>
            <a:ext cx="9525000" cy="88011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984500"/>
            <a:ext cx="9426575" cy="1244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4229100"/>
            <a:ext cx="9426575" cy="768350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37863" y="2984500"/>
            <a:ext cx="9431337" cy="1244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37863" y="4229100"/>
            <a:ext cx="9431337" cy="768350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0225"/>
            <a:ext cx="7019925" cy="22606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2313" y="530225"/>
            <a:ext cx="11926887" cy="1138237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2790825"/>
            <a:ext cx="7019925" cy="91217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1475" y="9334500"/>
            <a:ext cx="12801600" cy="11017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81475" y="1192213"/>
            <a:ext cx="12801600" cy="8001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81475" y="10436225"/>
            <a:ext cx="12801600" cy="15652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111500"/>
            <a:ext cx="19202400" cy="88011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68600" y="3111500"/>
            <a:ext cx="4800600" cy="9283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111500"/>
            <a:ext cx="14249400" cy="92837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4141788"/>
            <a:ext cx="18135600" cy="2859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7556500"/>
            <a:ext cx="14935200" cy="34083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0225"/>
            <a:ext cx="7019925" cy="22606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2313" y="530225"/>
            <a:ext cx="11926887" cy="1138237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2790825"/>
            <a:ext cx="7019925" cy="91217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925" y="8569325"/>
            <a:ext cx="18135600" cy="26479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5925" y="5651500"/>
            <a:ext cx="18135600" cy="291782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95500" y="3784600"/>
            <a:ext cx="8509000" cy="7810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56900" y="3784600"/>
            <a:ext cx="8509000" cy="7810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984500"/>
            <a:ext cx="9426575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4229100"/>
            <a:ext cx="9426575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37863" y="2984500"/>
            <a:ext cx="9431337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37863" y="4229100"/>
            <a:ext cx="9431337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0225"/>
            <a:ext cx="7019925" cy="22606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2313" y="530225"/>
            <a:ext cx="11926887" cy="11382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2790825"/>
            <a:ext cx="7019925" cy="91217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1475" y="9334500"/>
            <a:ext cx="12801600" cy="11017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81475" y="1192213"/>
            <a:ext cx="12801600" cy="8001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81475" y="10436225"/>
            <a:ext cx="12801600" cy="1565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973300" y="342900"/>
            <a:ext cx="4292600" cy="1125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95500" y="342900"/>
            <a:ext cx="12725400" cy="1125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4141788"/>
            <a:ext cx="18135600" cy="2859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7556500"/>
            <a:ext cx="14935200" cy="34083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1475" y="9334500"/>
            <a:ext cx="12801600" cy="1101725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81475" y="1192213"/>
            <a:ext cx="12801600" cy="8001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81475" y="10436225"/>
            <a:ext cx="12801600" cy="15652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925" y="8569325"/>
            <a:ext cx="18135600" cy="26479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5925" y="5651500"/>
            <a:ext cx="18135600" cy="291782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1400" y="6540500"/>
            <a:ext cx="4737100" cy="452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0900" y="6540500"/>
            <a:ext cx="4737100" cy="452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984500"/>
            <a:ext cx="9426575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4229100"/>
            <a:ext cx="9426575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37863" y="2984500"/>
            <a:ext cx="9431337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37863" y="4229100"/>
            <a:ext cx="9431337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0225"/>
            <a:ext cx="7019925" cy="22606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2313" y="530225"/>
            <a:ext cx="11926887" cy="11382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2790825"/>
            <a:ext cx="7019925" cy="91217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1475" y="9334500"/>
            <a:ext cx="12801600" cy="110172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81475" y="1192213"/>
            <a:ext cx="12801600" cy="8001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81475" y="10436225"/>
            <a:ext cx="12801600" cy="1565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61350" y="1930400"/>
            <a:ext cx="2406650" cy="913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1400" y="1930400"/>
            <a:ext cx="7067550" cy="913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4.xml"/><Relationship Id="rId8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7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+mj-lt"/>
          <a:ea typeface="+mj-ea"/>
          <a:cs typeface="+mj-cs"/>
          <a:sym typeface="Gill Sans" pitchFamily="32" charset="0"/>
        </a:defRPr>
      </a:lvl1pPr>
      <a:lvl2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2pPr>
      <a:lvl3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3pPr>
      <a:lvl4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4pPr>
      <a:lvl5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9pPr>
    </p:titleStyle>
    <p:bodyStyle>
      <a:lvl1pPr marL="889000" indent="-571500" algn="l" rtl="0" fontAlgn="base">
        <a:spcBef>
          <a:spcPts val="3400"/>
        </a:spcBef>
        <a:spcAft>
          <a:spcPct val="0"/>
        </a:spcAft>
        <a:buSzPct val="171000"/>
        <a:buFont typeface="Gill Sans" pitchFamily="32" charset="0"/>
        <a:buChar char="•"/>
        <a:defRPr sz="58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1pPr>
      <a:lvl2pPr marL="1333500" indent="-571500" algn="l" rtl="0" fontAlgn="base">
        <a:spcBef>
          <a:spcPts val="3400"/>
        </a:spcBef>
        <a:spcAft>
          <a:spcPct val="0"/>
        </a:spcAft>
        <a:buSzPct val="171000"/>
        <a:buFont typeface="Gill Sans" pitchFamily="32" charset="0"/>
        <a:buChar char="•"/>
        <a:defRPr sz="58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2pPr>
      <a:lvl3pPr marL="1778000" indent="-571500" algn="l" rtl="0" fontAlgn="base">
        <a:spcBef>
          <a:spcPts val="3400"/>
        </a:spcBef>
        <a:spcAft>
          <a:spcPct val="0"/>
        </a:spcAft>
        <a:buSzPct val="171000"/>
        <a:buFont typeface="Gill Sans" pitchFamily="32" charset="0"/>
        <a:buChar char="•"/>
        <a:defRPr sz="58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3pPr>
      <a:lvl4pPr marL="2222500" indent="-571500" algn="l" rtl="0" fontAlgn="base">
        <a:spcBef>
          <a:spcPts val="3400"/>
        </a:spcBef>
        <a:spcAft>
          <a:spcPct val="0"/>
        </a:spcAft>
        <a:buSzPct val="171000"/>
        <a:buFont typeface="Gill Sans" pitchFamily="32" charset="0"/>
        <a:buChar char="•"/>
        <a:defRPr sz="58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4pPr>
      <a:lvl5pPr marL="2667000" indent="-571500" algn="l" rtl="0" fontAlgn="base">
        <a:spcBef>
          <a:spcPts val="3400"/>
        </a:spcBef>
        <a:spcAft>
          <a:spcPct val="0"/>
        </a:spcAft>
        <a:buSzPct val="171000"/>
        <a:buFont typeface="Gill Sans" pitchFamily="32" charset="0"/>
        <a:buChar char="•"/>
        <a:defRPr sz="58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5pPr>
      <a:lvl6pPr marL="3124200" indent="-571500" algn="l" rtl="0" fontAlgn="base">
        <a:spcBef>
          <a:spcPts val="3400"/>
        </a:spcBef>
        <a:spcAft>
          <a:spcPct val="0"/>
        </a:spcAft>
        <a:buSzPct val="171000"/>
        <a:buFont typeface="Gill Sans" pitchFamily="32" charset="0"/>
        <a:buChar char="•"/>
        <a:defRPr sz="58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6pPr>
      <a:lvl7pPr marL="3581400" indent="-571500" algn="l" rtl="0" fontAlgn="base">
        <a:spcBef>
          <a:spcPts val="3400"/>
        </a:spcBef>
        <a:spcAft>
          <a:spcPct val="0"/>
        </a:spcAft>
        <a:buSzPct val="171000"/>
        <a:buFont typeface="Gill Sans" pitchFamily="32" charset="0"/>
        <a:buChar char="•"/>
        <a:defRPr sz="58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7pPr>
      <a:lvl8pPr marL="4038600" indent="-571500" algn="l" rtl="0" fontAlgn="base">
        <a:spcBef>
          <a:spcPts val="3400"/>
        </a:spcBef>
        <a:spcAft>
          <a:spcPct val="0"/>
        </a:spcAft>
        <a:buSzPct val="171000"/>
        <a:buFont typeface="Gill Sans" pitchFamily="32" charset="0"/>
        <a:buChar char="•"/>
        <a:defRPr sz="58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8pPr>
      <a:lvl9pPr marL="4495800" indent="-571500" algn="l" rtl="0" fontAlgn="base">
        <a:spcBef>
          <a:spcPts val="3400"/>
        </a:spcBef>
        <a:spcAft>
          <a:spcPct val="0"/>
        </a:spcAft>
        <a:buSzPct val="171000"/>
        <a:buFont typeface="Gill Sans" pitchFamily="32" charset="0"/>
        <a:buChar char="•"/>
        <a:defRPr sz="58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1400" y="6540500"/>
            <a:ext cx="9626600" cy="4521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32" charset="0"/>
              </a:rPr>
              <a:t>Click to edit Master text styles</a:t>
            </a:r>
          </a:p>
          <a:p>
            <a:pPr lvl="1"/>
            <a:r>
              <a:rPr lang="en-US">
                <a:sym typeface="Gill Sans" pitchFamily="32" charset="0"/>
              </a:rPr>
              <a:t>Second level</a:t>
            </a:r>
          </a:p>
          <a:p>
            <a:pPr lvl="2"/>
            <a:r>
              <a:rPr lang="en-US">
                <a:sym typeface="Gill Sans" pitchFamily="32" charset="0"/>
              </a:rPr>
              <a:t>Third level</a:t>
            </a:r>
          </a:p>
          <a:p>
            <a:pPr lvl="3"/>
            <a:r>
              <a:rPr lang="en-US">
                <a:sym typeface="Gill Sans" pitchFamily="32" charset="0"/>
              </a:rPr>
              <a:t>Fourth level</a:t>
            </a:r>
          </a:p>
          <a:p>
            <a:pPr lvl="4"/>
            <a:r>
              <a:rPr lang="en-US">
                <a:sym typeface="Gill Sans" pitchFamily="32" charset="0"/>
              </a:rPr>
              <a:t>Fifth level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1400" y="1930400"/>
            <a:ext cx="9626600" cy="4521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32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9800">
          <a:solidFill>
            <a:schemeClr val="tx1"/>
          </a:solidFill>
          <a:latin typeface="+mj-lt"/>
          <a:ea typeface="+mj-ea"/>
          <a:cs typeface="+mj-cs"/>
          <a:sym typeface="Gill Sans" pitchFamily="32" charset="0"/>
        </a:defRPr>
      </a:lvl1pPr>
      <a:lvl2pPr algn="ctr" rtl="0" fontAlgn="base">
        <a:spcBef>
          <a:spcPct val="0"/>
        </a:spcBef>
        <a:spcAft>
          <a:spcPct val="0"/>
        </a:spcAft>
        <a:defRPr sz="9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2pPr>
      <a:lvl3pPr algn="ctr" rtl="0" fontAlgn="base">
        <a:spcBef>
          <a:spcPct val="0"/>
        </a:spcBef>
        <a:spcAft>
          <a:spcPct val="0"/>
        </a:spcAft>
        <a:defRPr sz="9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3pPr>
      <a:lvl4pPr algn="ctr" rtl="0" fontAlgn="base">
        <a:spcBef>
          <a:spcPct val="0"/>
        </a:spcBef>
        <a:spcAft>
          <a:spcPct val="0"/>
        </a:spcAft>
        <a:defRPr sz="9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4pPr>
      <a:lvl5pPr algn="ctr" rtl="0" fontAlgn="base">
        <a:spcBef>
          <a:spcPct val="0"/>
        </a:spcBef>
        <a:spcAft>
          <a:spcPct val="0"/>
        </a:spcAft>
        <a:defRPr sz="9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9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9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9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9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1pPr>
      <a:lvl2pPr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2pPr>
      <a:lvl3pPr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3pPr>
      <a:lvl4pPr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4pPr>
      <a:lvl5pPr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95500" y="1739900"/>
            <a:ext cx="17170400" cy="9867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32" charset="0"/>
              </a:rPr>
              <a:t>Click to edit Master text styles</a:t>
            </a:r>
          </a:p>
          <a:p>
            <a:pPr lvl="1"/>
            <a:r>
              <a:rPr lang="en-US">
                <a:sym typeface="Gill Sans" pitchFamily="32" charset="0"/>
              </a:rPr>
              <a:t>Second level</a:t>
            </a:r>
          </a:p>
          <a:p>
            <a:pPr lvl="2"/>
            <a:r>
              <a:rPr lang="en-US">
                <a:sym typeface="Gill Sans" pitchFamily="32" charset="0"/>
              </a:rPr>
              <a:t>Third level</a:t>
            </a:r>
          </a:p>
          <a:p>
            <a:pPr lvl="3"/>
            <a:r>
              <a:rPr lang="en-US">
                <a:sym typeface="Gill Sans" pitchFamily="32" charset="0"/>
              </a:rPr>
              <a:t>Fourth level</a:t>
            </a:r>
          </a:p>
          <a:p>
            <a:pPr lvl="4"/>
            <a:r>
              <a:rPr lang="en-US">
                <a:sym typeface="Gill Sans" pitchFamily="32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+mj-lt"/>
          <a:ea typeface="+mj-ea"/>
          <a:cs typeface="+mj-cs"/>
          <a:sym typeface="Gill Sans" pitchFamily="32" charset="0"/>
        </a:defRPr>
      </a:lvl1pPr>
      <a:lvl2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2pPr>
      <a:lvl3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3pPr>
      <a:lvl4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4pPr>
      <a:lvl5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9pPr>
    </p:titleStyle>
    <p:bodyStyle>
      <a:lvl1pPr marL="838200" indent="-571500" algn="l" rtl="0" fontAlgn="base">
        <a:spcBef>
          <a:spcPts val="6800"/>
        </a:spcBef>
        <a:spcAft>
          <a:spcPct val="0"/>
        </a:spcAft>
        <a:buSzPct val="171000"/>
        <a:buFont typeface="Gill Sans" pitchFamily="32" charset="0"/>
        <a:buChar char="•"/>
        <a:defRPr sz="58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1pPr>
      <a:lvl2pPr marL="1282700" indent="-571500" algn="l" rtl="0" fontAlgn="base">
        <a:spcBef>
          <a:spcPts val="6800"/>
        </a:spcBef>
        <a:spcAft>
          <a:spcPct val="0"/>
        </a:spcAft>
        <a:buSzPct val="171000"/>
        <a:buFont typeface="Gill Sans" pitchFamily="32" charset="0"/>
        <a:buChar char="•"/>
        <a:defRPr sz="58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2pPr>
      <a:lvl3pPr marL="1727200" indent="-571500" algn="l" rtl="0" fontAlgn="base">
        <a:spcBef>
          <a:spcPts val="6800"/>
        </a:spcBef>
        <a:spcAft>
          <a:spcPct val="0"/>
        </a:spcAft>
        <a:buSzPct val="171000"/>
        <a:buFont typeface="Gill Sans" pitchFamily="32" charset="0"/>
        <a:buChar char="•"/>
        <a:defRPr sz="58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3pPr>
      <a:lvl4pPr marL="2171700" indent="-571500" algn="l" rtl="0" fontAlgn="base">
        <a:spcBef>
          <a:spcPts val="6800"/>
        </a:spcBef>
        <a:spcAft>
          <a:spcPct val="0"/>
        </a:spcAft>
        <a:buSzPct val="171000"/>
        <a:buFont typeface="Gill Sans" pitchFamily="32" charset="0"/>
        <a:buChar char="•"/>
        <a:defRPr sz="58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4pPr>
      <a:lvl5pPr marL="2616200" indent="-571500" algn="l" rtl="0" fontAlgn="base">
        <a:spcBef>
          <a:spcPts val="6800"/>
        </a:spcBef>
        <a:spcAft>
          <a:spcPct val="0"/>
        </a:spcAft>
        <a:buSzPct val="171000"/>
        <a:buFont typeface="Gill Sans" pitchFamily="32" charset="0"/>
        <a:buChar char="•"/>
        <a:defRPr sz="58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5pPr>
      <a:lvl6pPr marL="3073400" indent="-571500" algn="l" rtl="0" fontAlgn="base">
        <a:spcBef>
          <a:spcPts val="6800"/>
        </a:spcBef>
        <a:spcAft>
          <a:spcPct val="0"/>
        </a:spcAft>
        <a:buSzPct val="171000"/>
        <a:buFont typeface="Gill Sans" pitchFamily="32" charset="0"/>
        <a:buChar char="•"/>
        <a:defRPr sz="58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6pPr>
      <a:lvl7pPr marL="3530600" indent="-571500" algn="l" rtl="0" fontAlgn="base">
        <a:spcBef>
          <a:spcPts val="6800"/>
        </a:spcBef>
        <a:spcAft>
          <a:spcPct val="0"/>
        </a:spcAft>
        <a:buSzPct val="171000"/>
        <a:buFont typeface="Gill Sans" pitchFamily="32" charset="0"/>
        <a:buChar char="•"/>
        <a:defRPr sz="58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7pPr>
      <a:lvl8pPr marL="3987800" indent="-571500" algn="l" rtl="0" fontAlgn="base">
        <a:spcBef>
          <a:spcPts val="6800"/>
        </a:spcBef>
        <a:spcAft>
          <a:spcPct val="0"/>
        </a:spcAft>
        <a:buSzPct val="171000"/>
        <a:buFont typeface="Gill Sans" pitchFamily="32" charset="0"/>
        <a:buChar char="•"/>
        <a:defRPr sz="58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8pPr>
      <a:lvl9pPr marL="4445000" indent="-571500" algn="l" rtl="0" fontAlgn="base">
        <a:spcBef>
          <a:spcPts val="6800"/>
        </a:spcBef>
        <a:spcAft>
          <a:spcPct val="0"/>
        </a:spcAft>
        <a:buSzPct val="171000"/>
        <a:buFont typeface="Gill Sans" pitchFamily="32" charset="0"/>
        <a:buChar char="•"/>
        <a:defRPr sz="58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095500" y="342900"/>
            <a:ext cx="17170400" cy="3340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32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+mj-lt"/>
          <a:ea typeface="+mj-ea"/>
          <a:cs typeface="+mj-cs"/>
          <a:sym typeface="Gill Sans" pitchFamily="32" charset="0"/>
        </a:defRPr>
      </a:lvl1pPr>
      <a:lvl2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2pPr>
      <a:lvl3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3pPr>
      <a:lvl4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4pPr>
      <a:lvl5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9pPr>
    </p:titleStyle>
    <p:bodyStyle>
      <a:lvl1pPr marL="889000" indent="-571500" algn="l" rtl="0" fontAlgn="base">
        <a:spcBef>
          <a:spcPts val="3400"/>
        </a:spcBef>
        <a:spcAft>
          <a:spcPct val="0"/>
        </a:spcAft>
        <a:buSzPct val="171000"/>
        <a:buFont typeface="Gill Sans" pitchFamily="32" charset="0"/>
        <a:buChar char="•"/>
        <a:defRPr sz="58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1pPr>
      <a:lvl2pPr marL="1333500" indent="-571500" algn="l" rtl="0" fontAlgn="base">
        <a:spcBef>
          <a:spcPts val="3400"/>
        </a:spcBef>
        <a:spcAft>
          <a:spcPct val="0"/>
        </a:spcAft>
        <a:buSzPct val="171000"/>
        <a:buFont typeface="Gill Sans" pitchFamily="32" charset="0"/>
        <a:buChar char="•"/>
        <a:defRPr sz="58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2pPr>
      <a:lvl3pPr marL="1778000" indent="-571500" algn="l" rtl="0" fontAlgn="base">
        <a:spcBef>
          <a:spcPts val="3400"/>
        </a:spcBef>
        <a:spcAft>
          <a:spcPct val="0"/>
        </a:spcAft>
        <a:buSzPct val="171000"/>
        <a:buFont typeface="Gill Sans" pitchFamily="32" charset="0"/>
        <a:buChar char="•"/>
        <a:defRPr sz="58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3pPr>
      <a:lvl4pPr marL="2222500" indent="-571500" algn="l" rtl="0" fontAlgn="base">
        <a:spcBef>
          <a:spcPts val="3400"/>
        </a:spcBef>
        <a:spcAft>
          <a:spcPct val="0"/>
        </a:spcAft>
        <a:buSzPct val="171000"/>
        <a:buFont typeface="Gill Sans" pitchFamily="32" charset="0"/>
        <a:buChar char="•"/>
        <a:defRPr sz="58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4pPr>
      <a:lvl5pPr marL="2667000" indent="-571500" algn="l" rtl="0" fontAlgn="base">
        <a:spcBef>
          <a:spcPts val="3400"/>
        </a:spcBef>
        <a:spcAft>
          <a:spcPct val="0"/>
        </a:spcAft>
        <a:buSzPct val="171000"/>
        <a:buFont typeface="Gill Sans" pitchFamily="32" charset="0"/>
        <a:buChar char="•"/>
        <a:defRPr sz="58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5pPr>
      <a:lvl6pPr marL="3124200" indent="-571500" algn="l" rtl="0" fontAlgn="base">
        <a:spcBef>
          <a:spcPts val="3400"/>
        </a:spcBef>
        <a:spcAft>
          <a:spcPct val="0"/>
        </a:spcAft>
        <a:buSzPct val="171000"/>
        <a:buFont typeface="Gill Sans" pitchFamily="32" charset="0"/>
        <a:buChar char="•"/>
        <a:defRPr sz="58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6pPr>
      <a:lvl7pPr marL="3581400" indent="-571500" algn="l" rtl="0" fontAlgn="base">
        <a:spcBef>
          <a:spcPts val="3400"/>
        </a:spcBef>
        <a:spcAft>
          <a:spcPct val="0"/>
        </a:spcAft>
        <a:buSzPct val="171000"/>
        <a:buFont typeface="Gill Sans" pitchFamily="32" charset="0"/>
        <a:buChar char="•"/>
        <a:defRPr sz="58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7pPr>
      <a:lvl8pPr marL="4038600" indent="-571500" algn="l" rtl="0" fontAlgn="base">
        <a:spcBef>
          <a:spcPts val="3400"/>
        </a:spcBef>
        <a:spcAft>
          <a:spcPct val="0"/>
        </a:spcAft>
        <a:buSzPct val="171000"/>
        <a:buFont typeface="Gill Sans" pitchFamily="32" charset="0"/>
        <a:buChar char="•"/>
        <a:defRPr sz="58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8pPr>
      <a:lvl9pPr marL="4495800" indent="-571500" algn="l" rtl="0" fontAlgn="base">
        <a:spcBef>
          <a:spcPts val="3400"/>
        </a:spcBef>
        <a:spcAft>
          <a:spcPct val="0"/>
        </a:spcAft>
        <a:buSzPct val="171000"/>
        <a:buFont typeface="Gill Sans" pitchFamily="32" charset="0"/>
        <a:buChar char="•"/>
        <a:defRPr sz="58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095500" y="342900"/>
            <a:ext cx="17170400" cy="3340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32" charset="0"/>
              </a:rPr>
              <a:t>Click to edit Master title style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95500" y="3784600"/>
            <a:ext cx="8267700" cy="7810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32" charset="0"/>
              </a:rPr>
              <a:t>Click to edit Master text styles</a:t>
            </a:r>
          </a:p>
          <a:p>
            <a:pPr lvl="1"/>
            <a:r>
              <a:rPr lang="en-US">
                <a:sym typeface="Gill Sans" pitchFamily="32" charset="0"/>
              </a:rPr>
              <a:t>Second level</a:t>
            </a:r>
          </a:p>
          <a:p>
            <a:pPr lvl="2"/>
            <a:r>
              <a:rPr lang="en-US">
                <a:sym typeface="Gill Sans" pitchFamily="32" charset="0"/>
              </a:rPr>
              <a:t>Third level</a:t>
            </a:r>
          </a:p>
          <a:p>
            <a:pPr lvl="3"/>
            <a:r>
              <a:rPr lang="en-US">
                <a:sym typeface="Gill Sans" pitchFamily="32" charset="0"/>
              </a:rPr>
              <a:t>Fourth level</a:t>
            </a:r>
          </a:p>
          <a:p>
            <a:pPr lvl="4"/>
            <a:r>
              <a:rPr lang="en-US">
                <a:sym typeface="Gill Sans" pitchFamily="32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+mj-lt"/>
          <a:ea typeface="+mj-ea"/>
          <a:cs typeface="+mj-cs"/>
          <a:sym typeface="Gill Sans" pitchFamily="32" charset="0"/>
        </a:defRPr>
      </a:lvl1pPr>
      <a:lvl2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2pPr>
      <a:lvl3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3pPr>
      <a:lvl4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4pPr>
      <a:lvl5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9pPr>
    </p:titleStyle>
    <p:bodyStyle>
      <a:lvl1pPr marL="760413" indent="-493713" algn="l" rtl="0" fontAlgn="base">
        <a:spcBef>
          <a:spcPts val="5300"/>
        </a:spcBef>
        <a:spcAft>
          <a:spcPct val="0"/>
        </a:spcAft>
        <a:buSzPct val="171000"/>
        <a:buFont typeface="Gill Sans" pitchFamily="32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1pPr>
      <a:lvl2pPr marL="1204913" indent="-493713" algn="l" rtl="0" fontAlgn="base">
        <a:spcBef>
          <a:spcPts val="5300"/>
        </a:spcBef>
        <a:spcAft>
          <a:spcPct val="0"/>
        </a:spcAft>
        <a:buSzPct val="171000"/>
        <a:buFont typeface="Gill Sans" pitchFamily="32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2pPr>
      <a:lvl3pPr marL="1649413" indent="-493713" algn="l" rtl="0" fontAlgn="base">
        <a:spcBef>
          <a:spcPts val="5300"/>
        </a:spcBef>
        <a:spcAft>
          <a:spcPct val="0"/>
        </a:spcAft>
        <a:buSzPct val="171000"/>
        <a:buFont typeface="Gill Sans" pitchFamily="32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3pPr>
      <a:lvl4pPr marL="2093913" indent="-493713" algn="l" rtl="0" fontAlgn="base">
        <a:spcBef>
          <a:spcPts val="5300"/>
        </a:spcBef>
        <a:spcAft>
          <a:spcPct val="0"/>
        </a:spcAft>
        <a:buSzPct val="171000"/>
        <a:buFont typeface="Gill Sans" pitchFamily="32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4pPr>
      <a:lvl5pPr marL="2538413" indent="-493713" algn="l" rtl="0" fontAlgn="base">
        <a:spcBef>
          <a:spcPts val="5300"/>
        </a:spcBef>
        <a:spcAft>
          <a:spcPct val="0"/>
        </a:spcAft>
        <a:buSzPct val="171000"/>
        <a:buFont typeface="Gill Sans" pitchFamily="32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5pPr>
      <a:lvl6pPr marL="2995613" indent="-493713" algn="l" rtl="0" fontAlgn="base">
        <a:spcBef>
          <a:spcPts val="5300"/>
        </a:spcBef>
        <a:spcAft>
          <a:spcPct val="0"/>
        </a:spcAft>
        <a:buSzPct val="171000"/>
        <a:buFont typeface="Gill Sans" pitchFamily="32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6pPr>
      <a:lvl7pPr marL="3452813" indent="-493713" algn="l" rtl="0" fontAlgn="base">
        <a:spcBef>
          <a:spcPts val="5300"/>
        </a:spcBef>
        <a:spcAft>
          <a:spcPct val="0"/>
        </a:spcAft>
        <a:buSzPct val="171000"/>
        <a:buFont typeface="Gill Sans" pitchFamily="32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7pPr>
      <a:lvl8pPr marL="3910013" indent="-493713" algn="l" rtl="0" fontAlgn="base">
        <a:spcBef>
          <a:spcPts val="5300"/>
        </a:spcBef>
        <a:spcAft>
          <a:spcPct val="0"/>
        </a:spcAft>
        <a:buSzPct val="171000"/>
        <a:buFont typeface="Gill Sans" pitchFamily="32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8pPr>
      <a:lvl9pPr marL="4367213" indent="-493713" algn="l" rtl="0" fontAlgn="base">
        <a:spcBef>
          <a:spcPts val="5300"/>
        </a:spcBef>
        <a:spcAft>
          <a:spcPct val="0"/>
        </a:spcAft>
        <a:buSzPct val="171000"/>
        <a:buFont typeface="Gill Sans" pitchFamily="32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095500" y="342900"/>
            <a:ext cx="17170400" cy="3340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32" charset="0"/>
              </a:rPr>
              <a:t>Click to edit Master title style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63500" y="3784600"/>
            <a:ext cx="6502400" cy="7810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32" charset="0"/>
              </a:rPr>
              <a:t>Click to edit Master text styles</a:t>
            </a:r>
          </a:p>
          <a:p>
            <a:pPr lvl="1"/>
            <a:r>
              <a:rPr lang="en-US">
                <a:sym typeface="Gill Sans" pitchFamily="32" charset="0"/>
              </a:rPr>
              <a:t>Second level</a:t>
            </a:r>
          </a:p>
          <a:p>
            <a:pPr lvl="2"/>
            <a:r>
              <a:rPr lang="en-US">
                <a:sym typeface="Gill Sans" pitchFamily="32" charset="0"/>
              </a:rPr>
              <a:t>Third level</a:t>
            </a:r>
          </a:p>
          <a:p>
            <a:pPr lvl="3"/>
            <a:r>
              <a:rPr lang="en-US">
                <a:sym typeface="Gill Sans" pitchFamily="32" charset="0"/>
              </a:rPr>
              <a:t>Fourth level</a:t>
            </a:r>
          </a:p>
          <a:p>
            <a:pPr lvl="4"/>
            <a:r>
              <a:rPr lang="en-US">
                <a:sym typeface="Gill Sans" pitchFamily="32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+mj-lt"/>
          <a:ea typeface="+mj-ea"/>
          <a:cs typeface="+mj-cs"/>
          <a:sym typeface="Gill Sans" pitchFamily="32" charset="0"/>
        </a:defRPr>
      </a:lvl1pPr>
      <a:lvl2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2pPr>
      <a:lvl3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3pPr>
      <a:lvl4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4pPr>
      <a:lvl5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9pPr>
    </p:titleStyle>
    <p:bodyStyle>
      <a:lvl1pPr marL="760413" indent="-493713" algn="l" rtl="0" fontAlgn="base">
        <a:spcBef>
          <a:spcPts val="5300"/>
        </a:spcBef>
        <a:spcAft>
          <a:spcPct val="0"/>
        </a:spcAft>
        <a:buSzPct val="171000"/>
        <a:buFont typeface="Gill Sans" pitchFamily="32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1pPr>
      <a:lvl2pPr marL="1204913" indent="-493713" algn="l" rtl="0" fontAlgn="base">
        <a:spcBef>
          <a:spcPts val="5300"/>
        </a:spcBef>
        <a:spcAft>
          <a:spcPct val="0"/>
        </a:spcAft>
        <a:buSzPct val="171000"/>
        <a:buFont typeface="Gill Sans" pitchFamily="32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2pPr>
      <a:lvl3pPr marL="1649413" indent="-493713" algn="l" rtl="0" fontAlgn="base">
        <a:spcBef>
          <a:spcPts val="5300"/>
        </a:spcBef>
        <a:spcAft>
          <a:spcPct val="0"/>
        </a:spcAft>
        <a:buSzPct val="171000"/>
        <a:buFont typeface="Gill Sans" pitchFamily="32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3pPr>
      <a:lvl4pPr marL="2093913" indent="-493713" algn="l" rtl="0" fontAlgn="base">
        <a:spcBef>
          <a:spcPts val="5300"/>
        </a:spcBef>
        <a:spcAft>
          <a:spcPct val="0"/>
        </a:spcAft>
        <a:buSzPct val="171000"/>
        <a:buFont typeface="Gill Sans" pitchFamily="32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4pPr>
      <a:lvl5pPr marL="2538413" indent="-493713" algn="l" rtl="0" fontAlgn="base">
        <a:spcBef>
          <a:spcPts val="5300"/>
        </a:spcBef>
        <a:spcAft>
          <a:spcPct val="0"/>
        </a:spcAft>
        <a:buSzPct val="171000"/>
        <a:buFont typeface="Gill Sans" pitchFamily="32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5pPr>
      <a:lvl6pPr marL="2995613" indent="-493713" algn="l" rtl="0" fontAlgn="base">
        <a:spcBef>
          <a:spcPts val="5300"/>
        </a:spcBef>
        <a:spcAft>
          <a:spcPct val="0"/>
        </a:spcAft>
        <a:buSzPct val="171000"/>
        <a:buFont typeface="Gill Sans" pitchFamily="32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6pPr>
      <a:lvl7pPr marL="3452813" indent="-493713" algn="l" rtl="0" fontAlgn="base">
        <a:spcBef>
          <a:spcPts val="5300"/>
        </a:spcBef>
        <a:spcAft>
          <a:spcPct val="0"/>
        </a:spcAft>
        <a:buSzPct val="171000"/>
        <a:buFont typeface="Gill Sans" pitchFamily="32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7pPr>
      <a:lvl8pPr marL="3910013" indent="-493713" algn="l" rtl="0" fontAlgn="base">
        <a:spcBef>
          <a:spcPts val="5300"/>
        </a:spcBef>
        <a:spcAft>
          <a:spcPct val="0"/>
        </a:spcAft>
        <a:buSzPct val="171000"/>
        <a:buFont typeface="Gill Sans" pitchFamily="32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8pPr>
      <a:lvl9pPr marL="4367213" indent="-493713" algn="l" rtl="0" fontAlgn="base">
        <a:spcBef>
          <a:spcPts val="5300"/>
        </a:spcBef>
        <a:spcAft>
          <a:spcPct val="0"/>
        </a:spcAft>
        <a:buSzPct val="171000"/>
        <a:buFont typeface="Gill Sans" pitchFamily="32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095500" y="10071100"/>
            <a:ext cx="17170400" cy="2324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32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+mj-lt"/>
          <a:ea typeface="+mj-ea"/>
          <a:cs typeface="+mj-cs"/>
          <a:sym typeface="Gill Sans" pitchFamily="32" charset="0"/>
        </a:defRPr>
      </a:lvl1pPr>
      <a:lvl2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2pPr>
      <a:lvl3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3pPr>
      <a:lvl4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4pPr>
      <a:lvl5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1pPr>
      <a:lvl2pPr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2pPr>
      <a:lvl3pPr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3pPr>
      <a:lvl4pPr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4pPr>
      <a:lvl5pPr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095500" y="342900"/>
            <a:ext cx="17170400" cy="3340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32" charset="0"/>
              </a:rPr>
              <a:t>Click to edit Master title style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95500" y="3784600"/>
            <a:ext cx="17170400" cy="7810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32" charset="0"/>
              </a:rPr>
              <a:t>Click to edit Master text styles</a:t>
            </a:r>
          </a:p>
          <a:p>
            <a:pPr lvl="1"/>
            <a:r>
              <a:rPr lang="en-US">
                <a:sym typeface="Gill Sans" pitchFamily="32" charset="0"/>
              </a:rPr>
              <a:t>Second level</a:t>
            </a:r>
          </a:p>
          <a:p>
            <a:pPr lvl="2"/>
            <a:r>
              <a:rPr lang="en-US">
                <a:sym typeface="Gill Sans" pitchFamily="32" charset="0"/>
              </a:rPr>
              <a:t>Third level</a:t>
            </a:r>
          </a:p>
          <a:p>
            <a:pPr lvl="3"/>
            <a:r>
              <a:rPr lang="en-US">
                <a:sym typeface="Gill Sans" pitchFamily="32" charset="0"/>
              </a:rPr>
              <a:t>Fourth level</a:t>
            </a:r>
          </a:p>
          <a:p>
            <a:pPr lvl="4"/>
            <a:r>
              <a:rPr lang="en-US">
                <a:sym typeface="Gill Sans" pitchFamily="32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+mj-lt"/>
          <a:ea typeface="+mj-ea"/>
          <a:cs typeface="+mj-cs"/>
          <a:sym typeface="Gill Sans" pitchFamily="32" charset="0"/>
        </a:defRPr>
      </a:lvl1pPr>
      <a:lvl2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2pPr>
      <a:lvl3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3pPr>
      <a:lvl4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4pPr>
      <a:lvl5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9pPr>
    </p:titleStyle>
    <p:bodyStyle>
      <a:lvl1pPr marL="760413" indent="-493713" algn="l" rtl="0" fontAlgn="base">
        <a:spcBef>
          <a:spcPts val="5300"/>
        </a:spcBef>
        <a:spcAft>
          <a:spcPct val="0"/>
        </a:spcAft>
        <a:buSzPct val="171000"/>
        <a:buFont typeface="Gill Sans" pitchFamily="32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1pPr>
      <a:lvl2pPr marL="1204913" indent="-493713" algn="l" rtl="0" fontAlgn="base">
        <a:spcBef>
          <a:spcPts val="5300"/>
        </a:spcBef>
        <a:spcAft>
          <a:spcPct val="0"/>
        </a:spcAft>
        <a:buSzPct val="171000"/>
        <a:buFont typeface="Gill Sans" pitchFamily="32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2pPr>
      <a:lvl3pPr marL="1649413" indent="-493713" algn="l" rtl="0" fontAlgn="base">
        <a:spcBef>
          <a:spcPts val="5300"/>
        </a:spcBef>
        <a:spcAft>
          <a:spcPct val="0"/>
        </a:spcAft>
        <a:buSzPct val="171000"/>
        <a:buFont typeface="Gill Sans" pitchFamily="32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3pPr>
      <a:lvl4pPr marL="2093913" indent="-493713" algn="l" rtl="0" fontAlgn="base">
        <a:spcBef>
          <a:spcPts val="5300"/>
        </a:spcBef>
        <a:spcAft>
          <a:spcPct val="0"/>
        </a:spcAft>
        <a:buSzPct val="171000"/>
        <a:buFont typeface="Gill Sans" pitchFamily="32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4pPr>
      <a:lvl5pPr marL="2538413" indent="-493713" algn="l" rtl="0" fontAlgn="base">
        <a:spcBef>
          <a:spcPts val="5300"/>
        </a:spcBef>
        <a:spcAft>
          <a:spcPct val="0"/>
        </a:spcAft>
        <a:buSzPct val="171000"/>
        <a:buFont typeface="Gill Sans" pitchFamily="32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5pPr>
      <a:lvl6pPr marL="2995613" indent="-493713" algn="l" rtl="0" fontAlgn="base">
        <a:spcBef>
          <a:spcPts val="5300"/>
        </a:spcBef>
        <a:spcAft>
          <a:spcPct val="0"/>
        </a:spcAft>
        <a:buSzPct val="171000"/>
        <a:buFont typeface="Gill Sans" pitchFamily="32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6pPr>
      <a:lvl7pPr marL="3452813" indent="-493713" algn="l" rtl="0" fontAlgn="base">
        <a:spcBef>
          <a:spcPts val="5300"/>
        </a:spcBef>
        <a:spcAft>
          <a:spcPct val="0"/>
        </a:spcAft>
        <a:buSzPct val="171000"/>
        <a:buFont typeface="Gill Sans" pitchFamily="32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7pPr>
      <a:lvl8pPr marL="3910013" indent="-493713" algn="l" rtl="0" fontAlgn="base">
        <a:spcBef>
          <a:spcPts val="5300"/>
        </a:spcBef>
        <a:spcAft>
          <a:spcPct val="0"/>
        </a:spcAft>
        <a:buSzPct val="171000"/>
        <a:buFont typeface="Gill Sans" pitchFamily="32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8pPr>
      <a:lvl9pPr marL="4367213" indent="-493713" algn="l" rtl="0" fontAlgn="base">
        <a:spcBef>
          <a:spcPts val="5300"/>
        </a:spcBef>
        <a:spcAft>
          <a:spcPct val="0"/>
        </a:spcAft>
        <a:buSzPct val="171000"/>
        <a:buFont typeface="Gill Sans" pitchFamily="32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82800" y="1739900"/>
            <a:ext cx="17170400" cy="9867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32" charset="0"/>
              </a:rPr>
              <a:t>Click to edit Master text styles</a:t>
            </a:r>
          </a:p>
          <a:p>
            <a:pPr lvl="1"/>
            <a:r>
              <a:rPr lang="en-US">
                <a:sym typeface="Gill Sans" pitchFamily="32" charset="0"/>
              </a:rPr>
              <a:t>Second level</a:t>
            </a:r>
          </a:p>
          <a:p>
            <a:pPr lvl="2"/>
            <a:r>
              <a:rPr lang="en-US">
                <a:sym typeface="Gill Sans" pitchFamily="32" charset="0"/>
              </a:rPr>
              <a:t>Third level</a:t>
            </a:r>
          </a:p>
          <a:p>
            <a:pPr lvl="3"/>
            <a:r>
              <a:rPr lang="en-US">
                <a:sym typeface="Gill Sans" pitchFamily="32" charset="0"/>
              </a:rPr>
              <a:t>Fourth level</a:t>
            </a:r>
          </a:p>
          <a:p>
            <a:pPr lvl="4"/>
            <a:r>
              <a:rPr lang="en-US">
                <a:sym typeface="Gill Sans" pitchFamily="32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+mj-lt"/>
          <a:ea typeface="+mj-ea"/>
          <a:cs typeface="+mj-cs"/>
          <a:sym typeface="Gill Sans" pitchFamily="32" charset="0"/>
        </a:defRPr>
      </a:lvl1pPr>
      <a:lvl2pPr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2pPr>
      <a:lvl3pPr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3pPr>
      <a:lvl4pPr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4pPr>
      <a:lvl5pPr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9pPr>
    </p:titleStyle>
    <p:bodyStyle>
      <a:lvl1pPr marL="838200" indent="-571500" algn="l" rtl="0" fontAlgn="base">
        <a:spcBef>
          <a:spcPts val="6600"/>
        </a:spcBef>
        <a:spcAft>
          <a:spcPct val="0"/>
        </a:spcAft>
        <a:buSzPct val="171000"/>
        <a:buFont typeface="Gill Sans" pitchFamily="32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1pPr>
      <a:lvl2pPr marL="1282700" indent="-571500" algn="l" rtl="0" fontAlgn="base">
        <a:spcBef>
          <a:spcPts val="6600"/>
        </a:spcBef>
        <a:spcAft>
          <a:spcPct val="0"/>
        </a:spcAft>
        <a:buSzPct val="171000"/>
        <a:buFont typeface="Gill Sans" pitchFamily="32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2pPr>
      <a:lvl3pPr marL="1727200" indent="-571500" algn="l" rtl="0" fontAlgn="base">
        <a:spcBef>
          <a:spcPts val="6600"/>
        </a:spcBef>
        <a:spcAft>
          <a:spcPct val="0"/>
        </a:spcAft>
        <a:buSzPct val="171000"/>
        <a:buFont typeface="Gill Sans" pitchFamily="32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3pPr>
      <a:lvl4pPr marL="2171700" indent="-571500" algn="l" rtl="0" fontAlgn="base">
        <a:spcBef>
          <a:spcPts val="6600"/>
        </a:spcBef>
        <a:spcAft>
          <a:spcPct val="0"/>
        </a:spcAft>
        <a:buSzPct val="171000"/>
        <a:buFont typeface="Gill Sans" pitchFamily="32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4pPr>
      <a:lvl5pPr marL="2616200" indent="-571500" algn="l" rtl="0" fontAlgn="base">
        <a:spcBef>
          <a:spcPts val="6600"/>
        </a:spcBef>
        <a:spcAft>
          <a:spcPct val="0"/>
        </a:spcAft>
        <a:buSzPct val="171000"/>
        <a:buFont typeface="Gill Sans" pitchFamily="32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5pPr>
      <a:lvl6pPr marL="3073400" indent="-571500" algn="l" rtl="0" fontAlgn="base">
        <a:spcBef>
          <a:spcPts val="6600"/>
        </a:spcBef>
        <a:spcAft>
          <a:spcPct val="0"/>
        </a:spcAft>
        <a:buSzPct val="171000"/>
        <a:buFont typeface="Gill Sans" pitchFamily="32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6pPr>
      <a:lvl7pPr marL="3530600" indent="-571500" algn="l" rtl="0" fontAlgn="base">
        <a:spcBef>
          <a:spcPts val="6600"/>
        </a:spcBef>
        <a:spcAft>
          <a:spcPct val="0"/>
        </a:spcAft>
        <a:buSzPct val="171000"/>
        <a:buFont typeface="Gill Sans" pitchFamily="32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7pPr>
      <a:lvl8pPr marL="3987800" indent="-571500" algn="l" rtl="0" fontAlgn="base">
        <a:spcBef>
          <a:spcPts val="6600"/>
        </a:spcBef>
        <a:spcAft>
          <a:spcPct val="0"/>
        </a:spcAft>
        <a:buSzPct val="171000"/>
        <a:buFont typeface="Gill Sans" pitchFamily="32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8pPr>
      <a:lvl9pPr marL="4445000" indent="-571500" algn="l" rtl="0" fontAlgn="base">
        <a:spcBef>
          <a:spcPts val="6600"/>
        </a:spcBef>
        <a:spcAft>
          <a:spcPct val="0"/>
        </a:spcAft>
        <a:buSzPct val="171000"/>
        <a:buFont typeface="Gill Sans" pitchFamily="32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095500" y="342900"/>
            <a:ext cx="17170400" cy="3340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32" charset="0"/>
              </a:rPr>
              <a:t>Click to edit Master title style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95500" y="3784600"/>
            <a:ext cx="8267700" cy="7810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32" charset="0"/>
              </a:rPr>
              <a:t>Click to edit Master text styles</a:t>
            </a:r>
          </a:p>
          <a:p>
            <a:pPr lvl="1"/>
            <a:r>
              <a:rPr lang="en-US">
                <a:sym typeface="Gill Sans" pitchFamily="32" charset="0"/>
              </a:rPr>
              <a:t>Second level</a:t>
            </a:r>
          </a:p>
          <a:p>
            <a:pPr lvl="2"/>
            <a:r>
              <a:rPr lang="en-US">
                <a:sym typeface="Gill Sans" pitchFamily="32" charset="0"/>
              </a:rPr>
              <a:t>Third level</a:t>
            </a:r>
          </a:p>
          <a:p>
            <a:pPr lvl="3"/>
            <a:r>
              <a:rPr lang="en-US">
                <a:sym typeface="Gill Sans" pitchFamily="32" charset="0"/>
              </a:rPr>
              <a:t>Fourth level</a:t>
            </a:r>
          </a:p>
          <a:p>
            <a:pPr lvl="4"/>
            <a:r>
              <a:rPr lang="en-US">
                <a:sym typeface="Gill Sans" pitchFamily="32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+mj-lt"/>
          <a:ea typeface="+mj-ea"/>
          <a:cs typeface="+mj-cs"/>
          <a:sym typeface="Gill Sans" pitchFamily="32" charset="0"/>
        </a:defRPr>
      </a:lvl1pPr>
      <a:lvl2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2pPr>
      <a:lvl3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3pPr>
      <a:lvl4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4pPr>
      <a:lvl5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9pPr>
    </p:titleStyle>
    <p:bodyStyle>
      <a:lvl1pPr marL="760413" indent="-493713" algn="l" rtl="0" fontAlgn="base">
        <a:spcBef>
          <a:spcPts val="5300"/>
        </a:spcBef>
        <a:spcAft>
          <a:spcPct val="0"/>
        </a:spcAft>
        <a:buSzPct val="171000"/>
        <a:buFont typeface="Gill Sans" pitchFamily="32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1pPr>
      <a:lvl2pPr marL="1204913" indent="-493713" algn="l" rtl="0" fontAlgn="base">
        <a:spcBef>
          <a:spcPts val="5300"/>
        </a:spcBef>
        <a:spcAft>
          <a:spcPct val="0"/>
        </a:spcAft>
        <a:buSzPct val="171000"/>
        <a:buFont typeface="Gill Sans" pitchFamily="32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2pPr>
      <a:lvl3pPr marL="1649413" indent="-493713" algn="l" rtl="0" fontAlgn="base">
        <a:spcBef>
          <a:spcPts val="5300"/>
        </a:spcBef>
        <a:spcAft>
          <a:spcPct val="0"/>
        </a:spcAft>
        <a:buSzPct val="171000"/>
        <a:buFont typeface="Gill Sans" pitchFamily="32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3pPr>
      <a:lvl4pPr marL="2093913" indent="-493713" algn="l" rtl="0" fontAlgn="base">
        <a:spcBef>
          <a:spcPts val="5300"/>
        </a:spcBef>
        <a:spcAft>
          <a:spcPct val="0"/>
        </a:spcAft>
        <a:buSzPct val="171000"/>
        <a:buFont typeface="Gill Sans" pitchFamily="32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4pPr>
      <a:lvl5pPr marL="2538413" indent="-493713" algn="l" rtl="0" fontAlgn="base">
        <a:spcBef>
          <a:spcPts val="5300"/>
        </a:spcBef>
        <a:spcAft>
          <a:spcPct val="0"/>
        </a:spcAft>
        <a:buSzPct val="171000"/>
        <a:buFont typeface="Gill Sans" pitchFamily="32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5pPr>
      <a:lvl6pPr marL="2995613" indent="-493713" algn="l" rtl="0" fontAlgn="base">
        <a:spcBef>
          <a:spcPts val="5300"/>
        </a:spcBef>
        <a:spcAft>
          <a:spcPct val="0"/>
        </a:spcAft>
        <a:buSzPct val="171000"/>
        <a:buFont typeface="Gill Sans" pitchFamily="32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6pPr>
      <a:lvl7pPr marL="3452813" indent="-493713" algn="l" rtl="0" fontAlgn="base">
        <a:spcBef>
          <a:spcPts val="5300"/>
        </a:spcBef>
        <a:spcAft>
          <a:spcPct val="0"/>
        </a:spcAft>
        <a:buSzPct val="171000"/>
        <a:buFont typeface="Gill Sans" pitchFamily="32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7pPr>
      <a:lvl8pPr marL="3910013" indent="-493713" algn="l" rtl="0" fontAlgn="base">
        <a:spcBef>
          <a:spcPts val="5300"/>
        </a:spcBef>
        <a:spcAft>
          <a:spcPct val="0"/>
        </a:spcAft>
        <a:buSzPct val="171000"/>
        <a:buFont typeface="Gill Sans" pitchFamily="32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8pPr>
      <a:lvl9pPr marL="4367213" indent="-493713" algn="l" rtl="0" fontAlgn="base">
        <a:spcBef>
          <a:spcPts val="5300"/>
        </a:spcBef>
        <a:spcAft>
          <a:spcPct val="0"/>
        </a:spcAft>
        <a:buSzPct val="171000"/>
        <a:buFont typeface="Gill Sans" pitchFamily="32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19202400" cy="2222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pitchFamily="32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3111500"/>
            <a:ext cx="19202400" cy="8799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pitchFamily="32" charset="0"/>
              </a:rPr>
              <a:t>Click to edit Master text styles</a:t>
            </a:r>
          </a:p>
          <a:p>
            <a:pPr lvl="1"/>
            <a:r>
              <a:rPr lang="en-US">
                <a:sym typeface="Calibri" pitchFamily="32" charset="0"/>
              </a:rPr>
              <a:t>Second level</a:t>
            </a:r>
          </a:p>
          <a:p>
            <a:pPr lvl="2"/>
            <a:r>
              <a:rPr lang="en-US">
                <a:sym typeface="Calibri" pitchFamily="32" charset="0"/>
              </a:rPr>
              <a:t>Third level</a:t>
            </a:r>
          </a:p>
          <a:p>
            <a:pPr lvl="3"/>
            <a:r>
              <a:rPr lang="en-US">
                <a:sym typeface="Calibri" pitchFamily="32" charset="0"/>
              </a:rPr>
              <a:t>Fourth level</a:t>
            </a:r>
          </a:p>
          <a:p>
            <a:pPr lvl="4"/>
            <a:r>
              <a:rPr lang="en-US">
                <a:sym typeface="Calibri" pitchFamily="32" charset="0"/>
              </a:rPr>
              <a:t>Fifth level</a:t>
            </a:r>
          </a:p>
        </p:txBody>
      </p:sp>
      <p:sp>
        <p:nvSpPr>
          <p:cNvPr id="205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9896138" y="12650788"/>
            <a:ext cx="373062" cy="41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2200">
                <a:solidFill>
                  <a:srgbClr val="878787"/>
                </a:solidFill>
                <a:latin typeface="+mn-lt"/>
                <a:ea typeface="Calibri" pitchFamily="32" charset="0"/>
                <a:cs typeface="Calibri" pitchFamily="32" charset="0"/>
                <a:sym typeface="Calibri" pitchFamily="32" charset="0"/>
              </a:defRPr>
            </a:lvl1pPr>
          </a:lstStyle>
          <a:p>
            <a:fld id="{D451EC36-EED2-E545-8A00-EDB6AA82BEF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Calibri" pitchFamily="32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 pitchFamily="32" charset="0"/>
          <a:ea typeface="ヒラギノ角ゴ ProN W3" pitchFamily="32" charset="-128"/>
          <a:cs typeface="ヒラギノ角ゴ ProN W3" pitchFamily="32" charset="-128"/>
          <a:sym typeface="Calibri" pitchFamily="32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 pitchFamily="32" charset="0"/>
          <a:ea typeface="ヒラギノ角ゴ ProN W3" pitchFamily="32" charset="-128"/>
          <a:cs typeface="ヒラギノ角ゴ ProN W3" pitchFamily="32" charset="-128"/>
          <a:sym typeface="Calibri" pitchFamily="32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 pitchFamily="32" charset="0"/>
          <a:ea typeface="ヒラギノ角ゴ ProN W3" pitchFamily="32" charset="-128"/>
          <a:cs typeface="ヒラギノ角ゴ ProN W3" pitchFamily="32" charset="-128"/>
          <a:sym typeface="Calibri" pitchFamily="32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 pitchFamily="32" charset="0"/>
          <a:ea typeface="ヒラギノ角ゴ ProN W3" pitchFamily="32" charset="-128"/>
          <a:cs typeface="ヒラギノ角ゴ ProN W3" pitchFamily="32" charset="-128"/>
          <a:sym typeface="Calibri" pitchFamily="3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 pitchFamily="32" charset="0"/>
          <a:ea typeface="ヒラギノ角ゴ ProN W3" pitchFamily="32" charset="-128"/>
          <a:cs typeface="ヒラギノ角ゴ ProN W3" pitchFamily="32" charset="-128"/>
          <a:sym typeface="Calibri" pitchFamily="3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 pitchFamily="32" charset="0"/>
          <a:ea typeface="ヒラギノ角ゴ ProN W3" pitchFamily="32" charset="-128"/>
          <a:cs typeface="ヒラギノ角ゴ ProN W3" pitchFamily="32" charset="-128"/>
          <a:sym typeface="Calibri" pitchFamily="3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 pitchFamily="32" charset="0"/>
          <a:ea typeface="ヒラギノ角ゴ ProN W3" pitchFamily="32" charset="-128"/>
          <a:cs typeface="ヒラギノ角ゴ ProN W3" pitchFamily="32" charset="-128"/>
          <a:sym typeface="Calibri" pitchFamily="3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 pitchFamily="32" charset="0"/>
          <a:ea typeface="ヒラギノ角ゴ ProN W3" pitchFamily="32" charset="-128"/>
          <a:cs typeface="ヒラギノ角ゴ ProN W3" pitchFamily="32" charset="-128"/>
          <a:sym typeface="Calibri" pitchFamily="32" charset="0"/>
        </a:defRPr>
      </a:lvl9pPr>
    </p:titleStyle>
    <p:bodyStyle>
      <a:lvl1pPr marL="342900" indent="-342900" algn="l" rtl="0" fontAlgn="base">
        <a:spcBef>
          <a:spcPts val="1500"/>
        </a:spcBef>
        <a:spcAft>
          <a:spcPct val="0"/>
        </a:spcAft>
        <a:buClr>
          <a:srgbClr val="000000"/>
        </a:buClr>
        <a:buSzPct val="100000"/>
        <a:buFont typeface="Arial" pitchFamily="32" charset="0"/>
        <a:buChar char="•"/>
        <a:defRPr sz="6200">
          <a:solidFill>
            <a:schemeClr val="tx1"/>
          </a:solidFill>
          <a:latin typeface="+mn-lt"/>
          <a:ea typeface="+mn-ea"/>
          <a:cs typeface="+mn-cs"/>
          <a:sym typeface="Calibri" pitchFamily="32" charset="0"/>
        </a:defRPr>
      </a:lvl1pPr>
      <a:lvl2pPr marL="704850" indent="-285750" algn="l" rtl="0" fontAlgn="base">
        <a:spcBef>
          <a:spcPts val="1300"/>
        </a:spcBef>
        <a:spcAft>
          <a:spcPct val="0"/>
        </a:spcAft>
        <a:buClr>
          <a:srgbClr val="000000"/>
        </a:buClr>
        <a:buSzPct val="100000"/>
        <a:buFont typeface="Arial" pitchFamily="32" charset="0"/>
        <a:buChar char="–"/>
        <a:defRPr sz="5400">
          <a:solidFill>
            <a:schemeClr val="tx1"/>
          </a:solidFill>
          <a:latin typeface="+mn-lt"/>
          <a:ea typeface="+mn-ea"/>
          <a:cs typeface="+mn-cs"/>
          <a:sym typeface="Calibri" pitchFamily="32" charset="0"/>
        </a:defRPr>
      </a:lvl2pPr>
      <a:lvl3pPr marL="1104900" indent="-228600" algn="l" rtl="0" fontAlgn="base">
        <a:spcBef>
          <a:spcPts val="1100"/>
        </a:spcBef>
        <a:spcAft>
          <a:spcPct val="0"/>
        </a:spcAft>
        <a:buClr>
          <a:srgbClr val="000000"/>
        </a:buClr>
        <a:buSzPct val="100000"/>
        <a:buFont typeface="Arial" pitchFamily="32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Calibri" pitchFamily="32" charset="0"/>
        </a:defRPr>
      </a:lvl3pPr>
      <a:lvl4pPr marL="1562100" indent="-228600" algn="l" rtl="0" fontAlgn="base">
        <a:spcBef>
          <a:spcPts val="900"/>
        </a:spcBef>
        <a:spcAft>
          <a:spcPct val="0"/>
        </a:spcAft>
        <a:buClr>
          <a:srgbClr val="000000"/>
        </a:buClr>
        <a:buSzPct val="100000"/>
        <a:buFont typeface="Arial" pitchFamily="32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Calibri" pitchFamily="32" charset="0"/>
        </a:defRPr>
      </a:lvl4pPr>
      <a:lvl5pPr marL="2019300" indent="-228600" algn="l" rtl="0" fontAlgn="base">
        <a:spcBef>
          <a:spcPts val="900"/>
        </a:spcBef>
        <a:spcAft>
          <a:spcPct val="0"/>
        </a:spcAft>
        <a:buClr>
          <a:srgbClr val="000000"/>
        </a:buClr>
        <a:buSzPct val="100000"/>
        <a:buFont typeface="Arial" pitchFamily="32" charset="0"/>
        <a:buChar char="»"/>
        <a:defRPr sz="3800">
          <a:solidFill>
            <a:schemeClr val="tx1"/>
          </a:solidFill>
          <a:latin typeface="+mn-lt"/>
          <a:ea typeface="+mn-ea"/>
          <a:cs typeface="+mn-cs"/>
          <a:sym typeface="Calibri" pitchFamily="32" charset="0"/>
        </a:defRPr>
      </a:lvl5pPr>
      <a:lvl6pPr marL="2476500" indent="-228600" algn="l" rtl="0" fontAlgn="base">
        <a:spcBef>
          <a:spcPts val="900"/>
        </a:spcBef>
        <a:spcAft>
          <a:spcPct val="0"/>
        </a:spcAft>
        <a:buClr>
          <a:srgbClr val="000000"/>
        </a:buClr>
        <a:buSzPct val="100000"/>
        <a:buFont typeface="Arial" pitchFamily="32" charset="0"/>
        <a:buChar char="»"/>
        <a:defRPr sz="3800">
          <a:solidFill>
            <a:schemeClr val="tx1"/>
          </a:solidFill>
          <a:latin typeface="+mn-lt"/>
          <a:ea typeface="+mn-ea"/>
          <a:cs typeface="+mn-cs"/>
          <a:sym typeface="Calibri" pitchFamily="32" charset="0"/>
        </a:defRPr>
      </a:lvl6pPr>
      <a:lvl7pPr marL="2933700" indent="-228600" algn="l" rtl="0" fontAlgn="base">
        <a:spcBef>
          <a:spcPts val="900"/>
        </a:spcBef>
        <a:spcAft>
          <a:spcPct val="0"/>
        </a:spcAft>
        <a:buClr>
          <a:srgbClr val="000000"/>
        </a:buClr>
        <a:buSzPct val="100000"/>
        <a:buFont typeface="Arial" pitchFamily="32" charset="0"/>
        <a:buChar char="»"/>
        <a:defRPr sz="3800">
          <a:solidFill>
            <a:schemeClr val="tx1"/>
          </a:solidFill>
          <a:latin typeface="+mn-lt"/>
          <a:ea typeface="+mn-ea"/>
          <a:cs typeface="+mn-cs"/>
          <a:sym typeface="Calibri" pitchFamily="32" charset="0"/>
        </a:defRPr>
      </a:lvl7pPr>
      <a:lvl8pPr marL="3390900" indent="-228600" algn="l" rtl="0" fontAlgn="base">
        <a:spcBef>
          <a:spcPts val="900"/>
        </a:spcBef>
        <a:spcAft>
          <a:spcPct val="0"/>
        </a:spcAft>
        <a:buClr>
          <a:srgbClr val="000000"/>
        </a:buClr>
        <a:buSzPct val="100000"/>
        <a:buFont typeface="Arial" pitchFamily="32" charset="0"/>
        <a:buChar char="»"/>
        <a:defRPr sz="3800">
          <a:solidFill>
            <a:schemeClr val="tx1"/>
          </a:solidFill>
          <a:latin typeface="+mn-lt"/>
          <a:ea typeface="+mn-ea"/>
          <a:cs typeface="+mn-cs"/>
          <a:sym typeface="Calibri" pitchFamily="32" charset="0"/>
        </a:defRPr>
      </a:lvl8pPr>
      <a:lvl9pPr marL="3848100" indent="-228600" algn="l" rtl="0" fontAlgn="base">
        <a:spcBef>
          <a:spcPts val="900"/>
        </a:spcBef>
        <a:spcAft>
          <a:spcPct val="0"/>
        </a:spcAft>
        <a:buClr>
          <a:srgbClr val="000000"/>
        </a:buClr>
        <a:buSzPct val="100000"/>
        <a:buFont typeface="Arial" pitchFamily="32" charset="0"/>
        <a:buChar char="»"/>
        <a:defRPr sz="3800">
          <a:solidFill>
            <a:schemeClr val="tx1"/>
          </a:solidFill>
          <a:latin typeface="+mn-lt"/>
          <a:ea typeface="+mn-ea"/>
          <a:cs typeface="+mn-cs"/>
          <a:sym typeface="Calibri" pitchFamily="32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+mj-lt"/>
          <a:ea typeface="+mj-ea"/>
          <a:cs typeface="+mj-cs"/>
          <a:sym typeface="Gill Sans" pitchFamily="32" charset="0"/>
        </a:defRPr>
      </a:lvl1pPr>
      <a:lvl2pPr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2pPr>
      <a:lvl3pPr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3pPr>
      <a:lvl4pPr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4pPr>
      <a:lvl5pPr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9pPr>
    </p:titleStyle>
    <p:bodyStyle>
      <a:lvl1pPr marL="889000" indent="-571500" algn="l" rtl="0" fontAlgn="base">
        <a:spcBef>
          <a:spcPts val="3300"/>
        </a:spcBef>
        <a:spcAft>
          <a:spcPct val="0"/>
        </a:spcAft>
        <a:buSzPct val="171000"/>
        <a:buFont typeface="Gill Sans" pitchFamily="32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1pPr>
      <a:lvl2pPr marL="1333500" indent="-571500" algn="l" rtl="0" fontAlgn="base">
        <a:spcBef>
          <a:spcPts val="3300"/>
        </a:spcBef>
        <a:spcAft>
          <a:spcPct val="0"/>
        </a:spcAft>
        <a:buSzPct val="171000"/>
        <a:buFont typeface="Gill Sans" pitchFamily="32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2pPr>
      <a:lvl3pPr marL="1778000" indent="-571500" algn="l" rtl="0" fontAlgn="base">
        <a:spcBef>
          <a:spcPts val="3300"/>
        </a:spcBef>
        <a:spcAft>
          <a:spcPct val="0"/>
        </a:spcAft>
        <a:buSzPct val="171000"/>
        <a:buFont typeface="Gill Sans" pitchFamily="32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3pPr>
      <a:lvl4pPr marL="2222500" indent="-571500" algn="l" rtl="0" fontAlgn="base">
        <a:spcBef>
          <a:spcPts val="3300"/>
        </a:spcBef>
        <a:spcAft>
          <a:spcPct val="0"/>
        </a:spcAft>
        <a:buSzPct val="171000"/>
        <a:buFont typeface="Gill Sans" pitchFamily="32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4pPr>
      <a:lvl5pPr marL="2667000" indent="-571500" algn="l" rtl="0" fontAlgn="base">
        <a:spcBef>
          <a:spcPts val="3300"/>
        </a:spcBef>
        <a:spcAft>
          <a:spcPct val="0"/>
        </a:spcAft>
        <a:buSzPct val="171000"/>
        <a:buFont typeface="Gill Sans" pitchFamily="32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5pPr>
      <a:lvl6pPr marL="3124200" indent="-571500" algn="l" rtl="0" fontAlgn="base">
        <a:spcBef>
          <a:spcPts val="3300"/>
        </a:spcBef>
        <a:spcAft>
          <a:spcPct val="0"/>
        </a:spcAft>
        <a:buSzPct val="171000"/>
        <a:buFont typeface="Gill Sans" pitchFamily="32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6pPr>
      <a:lvl7pPr marL="3581400" indent="-571500" algn="l" rtl="0" fontAlgn="base">
        <a:spcBef>
          <a:spcPts val="3300"/>
        </a:spcBef>
        <a:spcAft>
          <a:spcPct val="0"/>
        </a:spcAft>
        <a:buSzPct val="171000"/>
        <a:buFont typeface="Gill Sans" pitchFamily="32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7pPr>
      <a:lvl8pPr marL="4038600" indent="-571500" algn="l" rtl="0" fontAlgn="base">
        <a:spcBef>
          <a:spcPts val="3300"/>
        </a:spcBef>
        <a:spcAft>
          <a:spcPct val="0"/>
        </a:spcAft>
        <a:buSzPct val="171000"/>
        <a:buFont typeface="Gill Sans" pitchFamily="32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8pPr>
      <a:lvl9pPr marL="4495800" indent="-571500" algn="l" rtl="0" fontAlgn="base">
        <a:spcBef>
          <a:spcPts val="3300"/>
        </a:spcBef>
        <a:spcAft>
          <a:spcPct val="0"/>
        </a:spcAft>
        <a:buSzPct val="171000"/>
        <a:buFont typeface="Gill Sans" pitchFamily="32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82800" y="1739900"/>
            <a:ext cx="17170400" cy="9867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32" charset="0"/>
              </a:rPr>
              <a:t>Click to edit Master text styles</a:t>
            </a:r>
          </a:p>
          <a:p>
            <a:pPr lvl="1"/>
            <a:r>
              <a:rPr lang="en-US">
                <a:sym typeface="Gill Sans" pitchFamily="32" charset="0"/>
              </a:rPr>
              <a:t>Second level</a:t>
            </a:r>
          </a:p>
          <a:p>
            <a:pPr lvl="2"/>
            <a:r>
              <a:rPr lang="en-US">
                <a:sym typeface="Gill Sans" pitchFamily="32" charset="0"/>
              </a:rPr>
              <a:t>Third level</a:t>
            </a:r>
          </a:p>
          <a:p>
            <a:pPr lvl="3"/>
            <a:r>
              <a:rPr lang="en-US">
                <a:sym typeface="Gill Sans" pitchFamily="32" charset="0"/>
              </a:rPr>
              <a:t>Fourth level</a:t>
            </a:r>
          </a:p>
          <a:p>
            <a:pPr lvl="4"/>
            <a:r>
              <a:rPr lang="en-US">
                <a:sym typeface="Gill Sans" pitchFamily="32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11200">
          <a:solidFill>
            <a:schemeClr val="tx1"/>
          </a:solidFill>
          <a:latin typeface="+mj-lt"/>
          <a:ea typeface="+mj-ea"/>
          <a:cs typeface="+mj-cs"/>
          <a:sym typeface="Gill Sans" pitchFamily="32" charset="0"/>
        </a:defRPr>
      </a:lvl1pPr>
      <a:lvl2pPr algn="ctr" rtl="0" fontAlgn="base">
        <a:spcBef>
          <a:spcPct val="0"/>
        </a:spcBef>
        <a:spcAft>
          <a:spcPct val="0"/>
        </a:spcAft>
        <a:defRPr sz="112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2pPr>
      <a:lvl3pPr algn="ctr" rtl="0" fontAlgn="base">
        <a:spcBef>
          <a:spcPct val="0"/>
        </a:spcBef>
        <a:spcAft>
          <a:spcPct val="0"/>
        </a:spcAft>
        <a:defRPr sz="112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3pPr>
      <a:lvl4pPr algn="ctr" rtl="0" fontAlgn="base">
        <a:spcBef>
          <a:spcPct val="0"/>
        </a:spcBef>
        <a:spcAft>
          <a:spcPct val="0"/>
        </a:spcAft>
        <a:defRPr sz="112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4pPr>
      <a:lvl5pPr algn="ctr" rtl="0" fontAlgn="base">
        <a:spcBef>
          <a:spcPct val="0"/>
        </a:spcBef>
        <a:spcAft>
          <a:spcPct val="0"/>
        </a:spcAft>
        <a:defRPr sz="112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2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2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2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2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9pPr>
    </p:titleStyle>
    <p:bodyStyle>
      <a:lvl1pPr marL="838200" indent="-571500" algn="l" rtl="0" fontAlgn="base">
        <a:spcBef>
          <a:spcPts val="6600"/>
        </a:spcBef>
        <a:spcAft>
          <a:spcPct val="0"/>
        </a:spcAft>
        <a:buSzPct val="171000"/>
        <a:buFont typeface="Gill Sans" pitchFamily="32" charset="0"/>
        <a:buChar char="•"/>
        <a:defRPr sz="5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1pPr>
      <a:lvl2pPr marL="1282700" indent="-571500" algn="l" rtl="0" fontAlgn="base">
        <a:spcBef>
          <a:spcPts val="6600"/>
        </a:spcBef>
        <a:spcAft>
          <a:spcPct val="0"/>
        </a:spcAft>
        <a:buSzPct val="171000"/>
        <a:buFont typeface="Gill Sans" pitchFamily="32" charset="0"/>
        <a:buChar char="•"/>
        <a:defRPr sz="5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2pPr>
      <a:lvl3pPr marL="1727200" indent="-571500" algn="l" rtl="0" fontAlgn="base">
        <a:spcBef>
          <a:spcPts val="6600"/>
        </a:spcBef>
        <a:spcAft>
          <a:spcPct val="0"/>
        </a:spcAft>
        <a:buSzPct val="171000"/>
        <a:buFont typeface="Gill Sans" pitchFamily="32" charset="0"/>
        <a:buChar char="•"/>
        <a:defRPr sz="5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3pPr>
      <a:lvl4pPr marL="2171700" indent="-571500" algn="l" rtl="0" fontAlgn="base">
        <a:spcBef>
          <a:spcPts val="6600"/>
        </a:spcBef>
        <a:spcAft>
          <a:spcPct val="0"/>
        </a:spcAft>
        <a:buSzPct val="171000"/>
        <a:buFont typeface="Gill Sans" pitchFamily="32" charset="0"/>
        <a:buChar char="•"/>
        <a:defRPr sz="5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4pPr>
      <a:lvl5pPr marL="2616200" indent="-571500" algn="l" rtl="0" fontAlgn="base">
        <a:spcBef>
          <a:spcPts val="6600"/>
        </a:spcBef>
        <a:spcAft>
          <a:spcPct val="0"/>
        </a:spcAft>
        <a:buSzPct val="171000"/>
        <a:buFont typeface="Gill Sans" pitchFamily="32" charset="0"/>
        <a:buChar char="•"/>
        <a:defRPr sz="5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5pPr>
      <a:lvl6pPr marL="3073400" indent="-571500" algn="l" rtl="0" fontAlgn="base">
        <a:spcBef>
          <a:spcPts val="6600"/>
        </a:spcBef>
        <a:spcAft>
          <a:spcPct val="0"/>
        </a:spcAft>
        <a:buSzPct val="171000"/>
        <a:buFont typeface="Gill Sans" pitchFamily="32" charset="0"/>
        <a:buChar char="•"/>
        <a:defRPr sz="5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6pPr>
      <a:lvl7pPr marL="3530600" indent="-571500" algn="l" rtl="0" fontAlgn="base">
        <a:spcBef>
          <a:spcPts val="6600"/>
        </a:spcBef>
        <a:spcAft>
          <a:spcPct val="0"/>
        </a:spcAft>
        <a:buSzPct val="171000"/>
        <a:buFont typeface="Gill Sans" pitchFamily="32" charset="0"/>
        <a:buChar char="•"/>
        <a:defRPr sz="5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7pPr>
      <a:lvl8pPr marL="3987800" indent="-571500" algn="l" rtl="0" fontAlgn="base">
        <a:spcBef>
          <a:spcPts val="6600"/>
        </a:spcBef>
        <a:spcAft>
          <a:spcPct val="0"/>
        </a:spcAft>
        <a:buSzPct val="171000"/>
        <a:buFont typeface="Gill Sans" pitchFamily="32" charset="0"/>
        <a:buChar char="•"/>
        <a:defRPr sz="5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8pPr>
      <a:lvl9pPr marL="4445000" indent="-571500" algn="l" rtl="0" fontAlgn="base">
        <a:spcBef>
          <a:spcPts val="6600"/>
        </a:spcBef>
        <a:spcAft>
          <a:spcPct val="0"/>
        </a:spcAft>
        <a:buSzPct val="171000"/>
        <a:buFont typeface="Gill Sans" pitchFamily="32" charset="0"/>
        <a:buChar char="•"/>
        <a:defRPr sz="54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95500" y="6883400"/>
            <a:ext cx="17170400" cy="154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32" charset="0"/>
              </a:rPr>
              <a:t>Click to edit Master text styles</a:t>
            </a:r>
          </a:p>
          <a:p>
            <a:pPr lvl="1"/>
            <a:r>
              <a:rPr lang="en-US">
                <a:sym typeface="Gill Sans" pitchFamily="32" charset="0"/>
              </a:rPr>
              <a:t>Second level</a:t>
            </a:r>
          </a:p>
          <a:p>
            <a:pPr lvl="2"/>
            <a:r>
              <a:rPr lang="en-US">
                <a:sym typeface="Gill Sans" pitchFamily="32" charset="0"/>
              </a:rPr>
              <a:t>Third level</a:t>
            </a:r>
          </a:p>
          <a:p>
            <a:pPr lvl="3"/>
            <a:r>
              <a:rPr lang="en-US">
                <a:sym typeface="Gill Sans" pitchFamily="32" charset="0"/>
              </a:rPr>
              <a:t>Fourth level</a:t>
            </a:r>
          </a:p>
          <a:p>
            <a:pPr lvl="4"/>
            <a:r>
              <a:rPr lang="en-US">
                <a:sym typeface="Gill Sans" pitchFamily="32" charset="0"/>
              </a:rPr>
              <a:t>Fifth level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95500" y="2235200"/>
            <a:ext cx="17170400" cy="4521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32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+mj-lt"/>
          <a:ea typeface="+mj-ea"/>
          <a:cs typeface="+mj-cs"/>
          <a:sym typeface="Gill Sans" pitchFamily="32" charset="0"/>
        </a:defRPr>
      </a:lvl1pPr>
      <a:lvl2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2pPr>
      <a:lvl3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3pPr>
      <a:lvl4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4pPr>
      <a:lvl5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1pPr>
      <a:lvl2pPr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2pPr>
      <a:lvl3pPr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3pPr>
      <a:lvl4pPr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4pPr>
      <a:lvl5pPr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095500" y="4064000"/>
            <a:ext cx="17170400" cy="5207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32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+mj-lt"/>
          <a:ea typeface="+mj-ea"/>
          <a:cs typeface="+mj-cs"/>
          <a:sym typeface="Gill Sans" pitchFamily="32" charset="0"/>
        </a:defRPr>
      </a:lvl1pPr>
      <a:lvl2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2pPr>
      <a:lvl3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3pPr>
      <a:lvl4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4pPr>
      <a:lvl5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1pPr>
      <a:lvl2pPr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2pPr>
      <a:lvl3pPr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3pPr>
      <a:lvl4pPr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4pPr>
      <a:lvl5pPr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095500" y="10071100"/>
            <a:ext cx="17170400" cy="2324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32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+mj-lt"/>
          <a:ea typeface="+mj-ea"/>
          <a:cs typeface="+mj-cs"/>
          <a:sym typeface="Gill Sans" pitchFamily="32" charset="0"/>
        </a:defRPr>
      </a:lvl1pPr>
      <a:lvl2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2pPr>
      <a:lvl3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3pPr>
      <a:lvl4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4pPr>
      <a:lvl5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1pPr>
      <a:lvl2pPr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2pPr>
      <a:lvl3pPr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3pPr>
      <a:lvl4pPr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4pPr>
      <a:lvl5pPr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095500" y="342900"/>
            <a:ext cx="17170400" cy="3340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32" charset="0"/>
              </a:rPr>
              <a:t>Click to edit Master title style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95500" y="3784600"/>
            <a:ext cx="17170400" cy="7810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32" charset="0"/>
              </a:rPr>
              <a:t>Click to edit Master text styles</a:t>
            </a:r>
          </a:p>
          <a:p>
            <a:pPr lvl="1"/>
            <a:r>
              <a:rPr lang="en-US">
                <a:sym typeface="Gill Sans" pitchFamily="32" charset="0"/>
              </a:rPr>
              <a:t>Second level</a:t>
            </a:r>
          </a:p>
          <a:p>
            <a:pPr lvl="2"/>
            <a:r>
              <a:rPr lang="en-US">
                <a:sym typeface="Gill Sans" pitchFamily="32" charset="0"/>
              </a:rPr>
              <a:t>Third level</a:t>
            </a:r>
          </a:p>
          <a:p>
            <a:pPr lvl="3"/>
            <a:r>
              <a:rPr lang="en-US">
                <a:sym typeface="Gill Sans" pitchFamily="32" charset="0"/>
              </a:rPr>
              <a:t>Fourth level</a:t>
            </a:r>
          </a:p>
          <a:p>
            <a:pPr lvl="4"/>
            <a:r>
              <a:rPr lang="en-US">
                <a:sym typeface="Gill Sans" pitchFamily="32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+mj-lt"/>
          <a:ea typeface="+mj-ea"/>
          <a:cs typeface="+mj-cs"/>
          <a:sym typeface="Gill Sans" pitchFamily="32" charset="0"/>
        </a:defRPr>
      </a:lvl1pPr>
      <a:lvl2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2pPr>
      <a:lvl3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3pPr>
      <a:lvl4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4pPr>
      <a:lvl5pPr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9pPr>
    </p:titleStyle>
    <p:bodyStyle>
      <a:lvl1pPr marL="838200" indent="-571500" algn="l" rtl="0" fontAlgn="base">
        <a:spcBef>
          <a:spcPts val="3400"/>
        </a:spcBef>
        <a:spcAft>
          <a:spcPct val="0"/>
        </a:spcAft>
        <a:buSzPct val="171000"/>
        <a:buFont typeface="Gill Sans" pitchFamily="32" charset="0"/>
        <a:buChar char="•"/>
        <a:defRPr sz="58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1pPr>
      <a:lvl2pPr marL="1282700" indent="-571500" algn="l" rtl="0" fontAlgn="base">
        <a:spcBef>
          <a:spcPts val="3400"/>
        </a:spcBef>
        <a:spcAft>
          <a:spcPct val="0"/>
        </a:spcAft>
        <a:buSzPct val="171000"/>
        <a:buFont typeface="Gill Sans" pitchFamily="32" charset="0"/>
        <a:buChar char="•"/>
        <a:defRPr sz="58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2pPr>
      <a:lvl3pPr marL="1727200" indent="-571500" algn="l" rtl="0" fontAlgn="base">
        <a:spcBef>
          <a:spcPts val="3400"/>
        </a:spcBef>
        <a:spcAft>
          <a:spcPct val="0"/>
        </a:spcAft>
        <a:buSzPct val="171000"/>
        <a:buFont typeface="Gill Sans" pitchFamily="32" charset="0"/>
        <a:buChar char="•"/>
        <a:defRPr sz="58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3pPr>
      <a:lvl4pPr marL="2171700" indent="-571500" algn="l" rtl="0" fontAlgn="base">
        <a:spcBef>
          <a:spcPts val="3400"/>
        </a:spcBef>
        <a:spcAft>
          <a:spcPct val="0"/>
        </a:spcAft>
        <a:buSzPct val="171000"/>
        <a:buFont typeface="Gill Sans" pitchFamily="32" charset="0"/>
        <a:buChar char="•"/>
        <a:defRPr sz="58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4pPr>
      <a:lvl5pPr marL="2616200" indent="-571500" algn="l" rtl="0" fontAlgn="base">
        <a:spcBef>
          <a:spcPts val="3400"/>
        </a:spcBef>
        <a:spcAft>
          <a:spcPct val="0"/>
        </a:spcAft>
        <a:buSzPct val="171000"/>
        <a:buFont typeface="Gill Sans" pitchFamily="32" charset="0"/>
        <a:buChar char="•"/>
        <a:defRPr sz="58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5pPr>
      <a:lvl6pPr marL="3073400" indent="-571500" algn="l" rtl="0" fontAlgn="base">
        <a:spcBef>
          <a:spcPts val="3400"/>
        </a:spcBef>
        <a:spcAft>
          <a:spcPct val="0"/>
        </a:spcAft>
        <a:buSzPct val="171000"/>
        <a:buFont typeface="Gill Sans" pitchFamily="32" charset="0"/>
        <a:buChar char="•"/>
        <a:defRPr sz="58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6pPr>
      <a:lvl7pPr marL="3530600" indent="-571500" algn="l" rtl="0" fontAlgn="base">
        <a:spcBef>
          <a:spcPts val="3400"/>
        </a:spcBef>
        <a:spcAft>
          <a:spcPct val="0"/>
        </a:spcAft>
        <a:buSzPct val="171000"/>
        <a:buFont typeface="Gill Sans" pitchFamily="32" charset="0"/>
        <a:buChar char="•"/>
        <a:defRPr sz="58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7pPr>
      <a:lvl8pPr marL="3987800" indent="-571500" algn="l" rtl="0" fontAlgn="base">
        <a:spcBef>
          <a:spcPts val="3400"/>
        </a:spcBef>
        <a:spcAft>
          <a:spcPct val="0"/>
        </a:spcAft>
        <a:buSzPct val="171000"/>
        <a:buFont typeface="Gill Sans" pitchFamily="32" charset="0"/>
        <a:buChar char="•"/>
        <a:defRPr sz="58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8pPr>
      <a:lvl9pPr marL="4445000" indent="-571500" algn="l" rtl="0" fontAlgn="base">
        <a:spcBef>
          <a:spcPts val="3400"/>
        </a:spcBef>
        <a:spcAft>
          <a:spcPct val="0"/>
        </a:spcAft>
        <a:buSzPct val="171000"/>
        <a:buFont typeface="Gill Sans" pitchFamily="32" charset="0"/>
        <a:buChar char="•"/>
        <a:defRPr sz="58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1400" y="6540500"/>
            <a:ext cx="9626600" cy="4521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32" charset="0"/>
              </a:rPr>
              <a:t>Click to edit Master text styles</a:t>
            </a:r>
          </a:p>
          <a:p>
            <a:pPr lvl="1"/>
            <a:r>
              <a:rPr lang="en-US">
                <a:sym typeface="Gill Sans" pitchFamily="32" charset="0"/>
              </a:rPr>
              <a:t>Second level</a:t>
            </a:r>
          </a:p>
          <a:p>
            <a:pPr lvl="2"/>
            <a:r>
              <a:rPr lang="en-US">
                <a:sym typeface="Gill Sans" pitchFamily="32" charset="0"/>
              </a:rPr>
              <a:t>Third level</a:t>
            </a:r>
          </a:p>
          <a:p>
            <a:pPr lvl="3"/>
            <a:r>
              <a:rPr lang="en-US">
                <a:sym typeface="Gill Sans" pitchFamily="32" charset="0"/>
              </a:rPr>
              <a:t>Fourth level</a:t>
            </a:r>
          </a:p>
          <a:p>
            <a:pPr lvl="4"/>
            <a:r>
              <a:rPr lang="en-US">
                <a:sym typeface="Gill Sans" pitchFamily="32" charset="0"/>
              </a:rPr>
              <a:t>Fifth level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1400" y="1930400"/>
            <a:ext cx="9626600" cy="4521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32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9800">
          <a:solidFill>
            <a:schemeClr val="tx1"/>
          </a:solidFill>
          <a:latin typeface="+mj-lt"/>
          <a:ea typeface="+mj-ea"/>
          <a:cs typeface="+mj-cs"/>
          <a:sym typeface="Gill Sans" pitchFamily="32" charset="0"/>
        </a:defRPr>
      </a:lvl1pPr>
      <a:lvl2pPr algn="ctr" rtl="0" fontAlgn="base">
        <a:spcBef>
          <a:spcPct val="0"/>
        </a:spcBef>
        <a:spcAft>
          <a:spcPct val="0"/>
        </a:spcAft>
        <a:defRPr sz="9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2pPr>
      <a:lvl3pPr algn="ctr" rtl="0" fontAlgn="base">
        <a:spcBef>
          <a:spcPct val="0"/>
        </a:spcBef>
        <a:spcAft>
          <a:spcPct val="0"/>
        </a:spcAft>
        <a:defRPr sz="9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3pPr>
      <a:lvl4pPr algn="ctr" rtl="0" fontAlgn="base">
        <a:spcBef>
          <a:spcPct val="0"/>
        </a:spcBef>
        <a:spcAft>
          <a:spcPct val="0"/>
        </a:spcAft>
        <a:defRPr sz="9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4pPr>
      <a:lvl5pPr algn="ctr" rtl="0" fontAlgn="base">
        <a:spcBef>
          <a:spcPct val="0"/>
        </a:spcBef>
        <a:spcAft>
          <a:spcPct val="0"/>
        </a:spcAft>
        <a:defRPr sz="9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9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9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9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9800">
          <a:solidFill>
            <a:schemeClr val="tx1"/>
          </a:solidFill>
          <a:latin typeface="Gill Sans" pitchFamily="32" charset="0"/>
          <a:ea typeface="ヒラギノ角ゴ ProN W3" pitchFamily="32" charset="-128"/>
          <a:cs typeface="ヒラギノ角ゴ ProN W3" pitchFamily="32" charset="-128"/>
          <a:sym typeface="Gill Sans" pitchFamily="32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1pPr>
      <a:lvl2pPr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2pPr>
      <a:lvl3pPr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3pPr>
      <a:lvl4pPr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4pPr>
      <a:lvl5pPr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pitchFamily="32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3.jpeg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hyperlink" Target="http://www.stephenwolfram.com/publications/articles/ca/84-computation/figs/gif150/84computation-f4.3.gif" TargetMode="External"/><Relationship Id="rId6" Type="http://schemas.openxmlformats.org/officeDocument/2006/relationships/image" Target="../media/image39.jpe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/>
          </p:cNvSpPr>
          <p:nvPr/>
        </p:nvSpPr>
        <p:spPr bwMode="auto">
          <a:xfrm>
            <a:off x="-29432" y="3244850"/>
            <a:ext cx="21374100" cy="25019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8600" b="1" dirty="0" smtClean="0">
                <a:solidFill>
                  <a:schemeClr val="tx1"/>
                </a:solidFill>
                <a:latin typeface="Helvetica" pitchFamily="32" charset="0"/>
                <a:ea typeface="Helvetica" pitchFamily="32" charset="0"/>
                <a:cs typeface="Helvetica" pitchFamily="32" charset="0"/>
                <a:sym typeface="Helvetica" pitchFamily="32" charset="0"/>
              </a:rPr>
              <a:t>Synthetic Biology Workshop</a:t>
            </a:r>
            <a:endParaRPr lang="en-US" sz="7200" b="1" dirty="0">
              <a:solidFill>
                <a:schemeClr val="tx1"/>
              </a:solidFill>
              <a:latin typeface="Helvetica" pitchFamily="32" charset="0"/>
              <a:ea typeface="Helvetica" pitchFamily="32" charset="0"/>
              <a:cs typeface="Helvetica" pitchFamily="32" charset="0"/>
              <a:sym typeface="Helvetica" pitchFamily="32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11315700"/>
            <a:ext cx="5636164" cy="160026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/>
          </p:cNvSpPr>
          <p:nvPr/>
        </p:nvSpPr>
        <p:spPr bwMode="auto">
          <a:xfrm>
            <a:off x="7753141" y="5524500"/>
            <a:ext cx="5642570" cy="98488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6400" dirty="0" smtClean="0">
                <a:solidFill>
                  <a:schemeClr val="tx1"/>
                </a:solidFill>
                <a:latin typeface="Helvetica" pitchFamily="32" charset="0"/>
                <a:ea typeface="Helvetica" pitchFamily="32" charset="0"/>
                <a:cs typeface="Helvetica" pitchFamily="32" charset="0"/>
                <a:sym typeface="Helvetica" pitchFamily="32" charset="0"/>
              </a:rPr>
              <a:t>March 26, 2011</a:t>
            </a:r>
            <a:endParaRPr lang="en-US" sz="6400" dirty="0">
              <a:solidFill>
                <a:schemeClr val="tx1"/>
              </a:solidFill>
              <a:latin typeface="Helvetica" pitchFamily="32" charset="0"/>
              <a:ea typeface="Helvetica" pitchFamily="32" charset="0"/>
              <a:cs typeface="Helvetica" pitchFamily="32" charset="0"/>
              <a:sym typeface="Helvetica" pitchFamily="32" charset="0"/>
            </a:endParaRPr>
          </a:p>
        </p:txBody>
      </p:sp>
      <p:pic>
        <p:nvPicPr>
          <p:cNvPr id="6" name="Picture 5" descr=":::BioServer:Biology:projects:GCAT:Shirts:GCATshirtFront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3429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Griffon 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49400" y="11544300"/>
            <a:ext cx="518160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371600" y="8135422"/>
            <a:ext cx="739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/>
            <a:r>
              <a:rPr lang="en-US" sz="4000" dirty="0" smtClean="0">
                <a:latin typeface="Helvetica"/>
                <a:cs typeface="Helvetica"/>
              </a:rPr>
              <a:t>A. Malcolm Campbell</a:t>
            </a:r>
          </a:p>
          <a:p>
            <a:pPr marL="914400" indent="-914400"/>
            <a:r>
              <a:rPr lang="en-US" sz="4000" dirty="0" smtClean="0">
                <a:latin typeface="Helvetica"/>
                <a:cs typeface="Helvetica"/>
              </a:rPr>
              <a:t>Biology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95400" y="9763661"/>
            <a:ext cx="739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/>
            <a:r>
              <a:rPr lang="en-US" sz="4000" dirty="0" smtClean="0">
                <a:latin typeface="Helvetica"/>
                <a:cs typeface="Helvetica"/>
              </a:rPr>
              <a:t>Laurie J. Heyer</a:t>
            </a:r>
          </a:p>
          <a:p>
            <a:pPr marL="914400" indent="-914400"/>
            <a:r>
              <a:rPr lang="en-US" sz="4000" dirty="0" smtClean="0">
                <a:latin typeface="Helvetica"/>
                <a:cs typeface="Helvetica"/>
              </a:rPr>
              <a:t>Mathematics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106400" y="8135422"/>
            <a:ext cx="739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/>
            <a:r>
              <a:rPr lang="en-US" sz="4000" dirty="0" smtClean="0">
                <a:latin typeface="Helvetica"/>
                <a:cs typeface="Helvetica"/>
              </a:rPr>
              <a:t>Todd T. </a:t>
            </a:r>
            <a:r>
              <a:rPr lang="en-US" sz="4000" dirty="0" err="1" smtClean="0">
                <a:latin typeface="Helvetica"/>
                <a:cs typeface="Helvetica"/>
              </a:rPr>
              <a:t>Eckdahl</a:t>
            </a:r>
            <a:endParaRPr lang="en-US" sz="4000" dirty="0" smtClean="0">
              <a:latin typeface="Helvetica"/>
              <a:cs typeface="Helvetica"/>
            </a:endParaRPr>
          </a:p>
          <a:p>
            <a:pPr marL="914400" indent="-914400"/>
            <a:r>
              <a:rPr lang="en-US" sz="4000" dirty="0" smtClean="0">
                <a:latin typeface="Helvetica"/>
                <a:cs typeface="Helvetica"/>
              </a:rPr>
              <a:t>Biology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106400" y="9763661"/>
            <a:ext cx="739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/>
            <a:r>
              <a:rPr lang="en-US" sz="4000" dirty="0" smtClean="0">
                <a:latin typeface="Helvetica"/>
                <a:cs typeface="Helvetica"/>
              </a:rPr>
              <a:t>Jeffrey L. Poet</a:t>
            </a:r>
          </a:p>
          <a:p>
            <a:pPr marL="914400" indent="-914400"/>
            <a:r>
              <a:rPr lang="en-US" sz="4000" dirty="0" smtClean="0">
                <a:latin typeface="Helvetica"/>
                <a:cs typeface="Helvetica"/>
              </a:rPr>
              <a:t>Math, CS and Physics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3" name="Group 1"/>
          <p:cNvGraphicFramePr>
            <a:graphicFrameLocks noGrp="1"/>
          </p:cNvGraphicFramePr>
          <p:nvPr/>
        </p:nvGraphicFramePr>
        <p:xfrm>
          <a:off x="431800" y="1841500"/>
          <a:ext cx="20485100" cy="10969626"/>
        </p:xfrm>
        <a:graphic>
          <a:graphicData uri="http://schemas.openxmlformats.org/drawingml/2006/table">
            <a:tbl>
              <a:tblPr/>
              <a:tblGrid>
                <a:gridCol w="10242550"/>
                <a:gridCol w="10242550"/>
              </a:tblGrid>
              <a:tr h="5484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pitchFamily="32" charset="0"/>
                        <a:buNone/>
                        <a:tabLst>
                          <a:tab pos="1244600" algn="l"/>
                        </a:tabLst>
                      </a:pPr>
                      <a:endParaRPr kumimoji="0" lang="en-US" sz="5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pitchFamily="32" charset="0"/>
                        <a:ea typeface="ヒラギノ角ゴ ProN W3" pitchFamily="32" charset="-128"/>
                        <a:cs typeface="ヒラギノ角ゴ ProN W3" pitchFamily="32" charset="-128"/>
                        <a:sym typeface="Gill Sans" pitchFamily="32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pitchFamily="32" charset="0"/>
                        <a:buNone/>
                        <a:tabLst>
                          <a:tab pos="1244600" algn="l"/>
                        </a:tabLst>
                      </a:pPr>
                      <a:endParaRPr kumimoji="0" lang="en-US" sz="4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pitchFamily="32" charset="0"/>
                        <a:ea typeface="ヒラギノ角ゴ ProN W3" pitchFamily="32" charset="-128"/>
                        <a:cs typeface="ヒラギノ角ゴ ProN W3" pitchFamily="32" charset="-128"/>
                        <a:sym typeface="Gill Sans" pitchFamily="32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/>
                      <a:srcRect/>
                      <a:stretch>
                        <a:fillRect/>
                      </a:stretch>
                    </a:blipFill>
                  </a:tcPr>
                </a:tc>
              </a:tr>
              <a:tr h="5484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pitchFamily="32" charset="0"/>
                        <a:buNone/>
                        <a:tabLst>
                          <a:tab pos="1244600" algn="l"/>
                        </a:tabLst>
                      </a:pPr>
                      <a:endParaRPr kumimoji="0" lang="en-US" sz="4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pitchFamily="32" charset="0"/>
                        <a:ea typeface="ヒラギノ角ゴ ProN W3" pitchFamily="32" charset="-128"/>
                        <a:cs typeface="ヒラギノ角ゴ ProN W3" pitchFamily="32" charset="-128"/>
                        <a:sym typeface="Gill Sans" pitchFamily="32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pitchFamily="32" charset="0"/>
                        <a:buNone/>
                        <a:tabLst>
                          <a:tab pos="1244600" algn="l"/>
                        </a:tabLst>
                      </a:pPr>
                      <a:endParaRPr kumimoji="0" lang="en-US" sz="4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pitchFamily="32" charset="0"/>
                        <a:ea typeface="ヒラギノ角ゴ ProN W3" pitchFamily="32" charset="-128"/>
                        <a:cs typeface="ヒラギノ角ゴ ProN W3" pitchFamily="32" charset="-128"/>
                        <a:sym typeface="Gill Sans" pitchFamily="32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5"/>
                      <a:srcRect/>
                      <a:stretch>
                        <a:fillRect/>
                      </a:stretch>
                    </a:blipFill>
                  </a:tcPr>
                </a:tc>
              </a:tr>
            </a:tbl>
          </a:graphicData>
        </a:graphic>
      </p:graphicFrame>
      <p:sp>
        <p:nvSpPr>
          <p:cNvPr id="49170" name="Rectangle 18"/>
          <p:cNvSpPr>
            <a:spLocks/>
          </p:cNvSpPr>
          <p:nvPr/>
        </p:nvSpPr>
        <p:spPr bwMode="auto">
          <a:xfrm>
            <a:off x="1916113" y="4097338"/>
            <a:ext cx="7251700" cy="965200"/>
          </a:xfrm>
          <a:prstGeom prst="rect">
            <a:avLst/>
          </a:prstGeom>
          <a:solidFill>
            <a:schemeClr val="accent1"/>
          </a:solidFill>
          <a:ln w="508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tabLst>
                <a:tab pos="1244600" algn="l"/>
              </a:tabLst>
            </a:pPr>
            <a:r>
              <a:rPr lang="en-US" sz="5600">
                <a:solidFill>
                  <a:schemeClr val="tx1"/>
                </a:solidFill>
                <a:ea typeface="Gill Sans" pitchFamily="32" charset="0"/>
                <a:cs typeface="Gill Sans" pitchFamily="32" charset="0"/>
              </a:rPr>
              <a:t>Standardization</a:t>
            </a:r>
          </a:p>
        </p:txBody>
      </p:sp>
      <p:sp>
        <p:nvSpPr>
          <p:cNvPr id="49171" name="Rectangle 19"/>
          <p:cNvSpPr>
            <a:spLocks/>
          </p:cNvSpPr>
          <p:nvPr/>
        </p:nvSpPr>
        <p:spPr bwMode="auto">
          <a:xfrm>
            <a:off x="12141200" y="4095750"/>
            <a:ext cx="7251700" cy="965200"/>
          </a:xfrm>
          <a:prstGeom prst="rect">
            <a:avLst/>
          </a:prstGeom>
          <a:solidFill>
            <a:schemeClr val="accent1"/>
          </a:solidFill>
          <a:ln w="508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tabLst>
                <a:tab pos="1244600" algn="l"/>
              </a:tabLst>
            </a:pPr>
            <a:r>
              <a:rPr lang="en-US" sz="5600">
                <a:solidFill>
                  <a:schemeClr val="tx1"/>
                </a:solidFill>
                <a:ea typeface="Gill Sans" pitchFamily="32" charset="0"/>
                <a:cs typeface="Gill Sans" pitchFamily="32" charset="0"/>
              </a:rPr>
              <a:t>Modularity</a:t>
            </a:r>
          </a:p>
        </p:txBody>
      </p:sp>
      <p:sp>
        <p:nvSpPr>
          <p:cNvPr id="49172" name="Rectangle 20"/>
          <p:cNvSpPr>
            <a:spLocks/>
          </p:cNvSpPr>
          <p:nvPr/>
        </p:nvSpPr>
        <p:spPr bwMode="auto">
          <a:xfrm>
            <a:off x="1917700" y="9607550"/>
            <a:ext cx="7251700" cy="965200"/>
          </a:xfrm>
          <a:prstGeom prst="rect">
            <a:avLst/>
          </a:prstGeom>
          <a:solidFill>
            <a:schemeClr val="accent1"/>
          </a:solidFill>
          <a:ln w="508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tabLst>
                <a:tab pos="1244600" algn="l"/>
              </a:tabLst>
            </a:pPr>
            <a:r>
              <a:rPr lang="en-US" sz="5600">
                <a:solidFill>
                  <a:schemeClr val="tx1"/>
                </a:solidFill>
                <a:ea typeface="Gill Sans" pitchFamily="32" charset="0"/>
                <a:cs typeface="Gill Sans" pitchFamily="32" charset="0"/>
              </a:rPr>
              <a:t>Abstraction</a:t>
            </a:r>
          </a:p>
        </p:txBody>
      </p:sp>
      <p:sp>
        <p:nvSpPr>
          <p:cNvPr id="49173" name="Rectangle 21"/>
          <p:cNvSpPr>
            <a:spLocks/>
          </p:cNvSpPr>
          <p:nvPr/>
        </p:nvSpPr>
        <p:spPr bwMode="auto">
          <a:xfrm>
            <a:off x="12141200" y="9607550"/>
            <a:ext cx="7251700" cy="965200"/>
          </a:xfrm>
          <a:prstGeom prst="rect">
            <a:avLst/>
          </a:prstGeom>
          <a:solidFill>
            <a:schemeClr val="accent1"/>
          </a:solidFill>
          <a:ln w="508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tabLst>
                <a:tab pos="1244600" algn="l"/>
              </a:tabLst>
            </a:pPr>
            <a:r>
              <a:rPr lang="en-US" sz="5600">
                <a:solidFill>
                  <a:schemeClr val="tx1"/>
                </a:solidFill>
                <a:ea typeface="Gill Sans" pitchFamily="32" charset="0"/>
                <a:cs typeface="Gill Sans" pitchFamily="32" charset="0"/>
              </a:rPr>
              <a:t>Modeling</a:t>
            </a:r>
          </a:p>
        </p:txBody>
      </p:sp>
      <p:sp>
        <p:nvSpPr>
          <p:cNvPr id="49174" name="Rectangle 22"/>
          <p:cNvSpPr>
            <a:spLocks/>
          </p:cNvSpPr>
          <p:nvPr/>
        </p:nvSpPr>
        <p:spPr bwMode="auto">
          <a:xfrm>
            <a:off x="-11113" y="-6350"/>
            <a:ext cx="21347113" cy="15621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9600">
                <a:solidFill>
                  <a:schemeClr val="tx1"/>
                </a:solidFill>
                <a:latin typeface="Times" pitchFamily="32" charset="0"/>
                <a:ea typeface="Times" pitchFamily="32" charset="0"/>
                <a:cs typeface="Times" pitchFamily="32" charset="0"/>
                <a:sym typeface="Times" pitchFamily="32" charset="0"/>
              </a:rPr>
              <a:t>How is Synthetic Biology Different?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00200" y="4141788"/>
            <a:ext cx="18135600" cy="5268912"/>
          </a:xfrm>
        </p:spPr>
        <p:txBody>
          <a:bodyPr lIns="198114" tIns="99057" rIns="198114" bIns="99057"/>
          <a:lstStyle/>
          <a:p>
            <a:r>
              <a:rPr lang="en-US" sz="8700" dirty="0">
                <a:latin typeface="Times New Roman"/>
                <a:cs typeface="Times New Roman"/>
              </a:rPr>
              <a:t>How is synthetic biology </a:t>
            </a:r>
            <a:br>
              <a:rPr lang="en-US" sz="8700" dirty="0">
                <a:latin typeface="Times New Roman"/>
                <a:cs typeface="Times New Roman"/>
              </a:rPr>
            </a:br>
            <a:r>
              <a:rPr lang="en-US" sz="8700" dirty="0">
                <a:latin typeface="Times New Roman"/>
                <a:cs typeface="Times New Roman"/>
              </a:rPr>
              <a:t>well-suited for</a:t>
            </a:r>
            <a:r>
              <a:rPr lang="en-US" sz="8700" dirty="0" smtClean="0">
                <a:latin typeface="Times New Roman"/>
                <a:cs typeface="Times New Roman"/>
              </a:rPr>
              <a:t> undergraduate interdisciplinary </a:t>
            </a:r>
            <a:r>
              <a:rPr lang="en-US" sz="8700" dirty="0">
                <a:latin typeface="Times New Roman"/>
                <a:cs typeface="Times New Roman"/>
              </a:rPr>
              <a:t>research?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800px-MIT_Stata_Center-200503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0"/>
            <a:ext cx="17754600" cy="133159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83783" y="419100"/>
            <a:ext cx="1063843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smtClean="0">
                <a:latin typeface="Times New Roman"/>
                <a:cs typeface="Times New Roman"/>
              </a:rPr>
              <a:t>The </a:t>
            </a:r>
            <a:r>
              <a:rPr lang="en-US" sz="6600" b="1" dirty="0" err="1" smtClean="0">
                <a:latin typeface="Times New Roman"/>
                <a:cs typeface="Times New Roman"/>
              </a:rPr>
              <a:t>iGEM</a:t>
            </a:r>
            <a:r>
              <a:rPr lang="en-US" sz="6600" b="1" dirty="0" smtClean="0">
                <a:latin typeface="Times New Roman"/>
                <a:cs typeface="Times New Roman"/>
              </a:rPr>
              <a:t> Jamboree at MIT</a:t>
            </a:r>
            <a:endParaRPr lang="en-US" sz="6600" b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155160" y="342900"/>
            <a:ext cx="505779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 smtClean="0">
                <a:latin typeface="Times New Roman"/>
                <a:cs typeface="Times New Roman"/>
              </a:rPr>
              <a:t>iGEM</a:t>
            </a:r>
            <a:r>
              <a:rPr lang="en-US" sz="8000" dirty="0" smtClean="0">
                <a:latin typeface="Times New Roman"/>
                <a:cs typeface="Times New Roman"/>
              </a:rPr>
              <a:t> 2004</a:t>
            </a:r>
          </a:p>
          <a:p>
            <a:r>
              <a:rPr lang="en-US" sz="8000" dirty="0" smtClean="0">
                <a:latin typeface="Times New Roman"/>
                <a:cs typeface="Times New Roman"/>
              </a:rPr>
              <a:t>5 teams</a:t>
            </a:r>
            <a:endParaRPr lang="en-US" sz="8000" dirty="0">
              <a:latin typeface="Times New Roman"/>
              <a:cs typeface="Times New Roman"/>
            </a:endParaRPr>
          </a:p>
        </p:txBody>
      </p:sp>
      <p:pic>
        <p:nvPicPr>
          <p:cNvPr id="6" name="Picture 5" descr="SBC04_Peop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3924300"/>
            <a:ext cx="14249400" cy="7157685"/>
          </a:xfrm>
          <a:prstGeom prst="rect">
            <a:avLst/>
          </a:prstGeom>
        </p:spPr>
      </p:pic>
      <p:pic>
        <p:nvPicPr>
          <p:cNvPr id="7" name="Picture 6" descr="Picture 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399" y="11239500"/>
            <a:ext cx="14478001" cy="1788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155161" y="342900"/>
            <a:ext cx="505779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 smtClean="0">
                <a:latin typeface="Times New Roman"/>
                <a:cs typeface="Times New Roman"/>
              </a:rPr>
              <a:t>iGEM</a:t>
            </a:r>
            <a:r>
              <a:rPr lang="en-US" sz="8000" dirty="0" smtClean="0">
                <a:latin typeface="Times New Roman"/>
                <a:cs typeface="Times New Roman"/>
              </a:rPr>
              <a:t> 2005</a:t>
            </a:r>
          </a:p>
          <a:p>
            <a:r>
              <a:rPr lang="en-US" sz="8000" dirty="0" smtClean="0">
                <a:latin typeface="Times New Roman"/>
                <a:cs typeface="Times New Roman"/>
              </a:rPr>
              <a:t>13 teams</a:t>
            </a:r>
            <a:endParaRPr lang="en-US" sz="8000" dirty="0">
              <a:latin typeface="Times New Roman"/>
              <a:cs typeface="Times New Roman"/>
            </a:endParaRPr>
          </a:p>
        </p:txBody>
      </p:sp>
      <p:pic>
        <p:nvPicPr>
          <p:cNvPr id="3" name="Picture 2" descr="Igem2005grou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467100"/>
            <a:ext cx="17109213" cy="8077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6800" y="11574840"/>
            <a:ext cx="20269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latin typeface="Times New Roman"/>
                <a:cs typeface="Times New Roman"/>
              </a:rPr>
              <a:t>Princeton    Oklahoma   ETH Zurich   MIT   Caltech   Toronto Cambridge    </a:t>
            </a:r>
          </a:p>
          <a:p>
            <a:r>
              <a:rPr lang="en-US" sz="4800" dirty="0" smtClean="0">
                <a:latin typeface="Times New Roman"/>
                <a:cs typeface="Times New Roman"/>
              </a:rPr>
              <a:t>Texas    Penn State    Berkeley    Davidson    Harvard    UCSF</a:t>
            </a:r>
            <a:endParaRPr lang="en-US" sz="4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gem2005grou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467100"/>
            <a:ext cx="17109213" cy="80772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 rot="349603">
            <a:off x="2290730" y="4030397"/>
            <a:ext cx="5486400" cy="1202216"/>
          </a:xfrm>
          <a:prstGeom prst="ellipse">
            <a:avLst/>
          </a:prstGeom>
          <a:noFill/>
          <a:ln w="889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32" charset="0"/>
              <a:ea typeface="ヒラギノ角ゴ ProN W3" pitchFamily="32" charset="-128"/>
              <a:cs typeface="ヒラギノ角ゴ ProN W3" pitchFamily="32" charset="-128"/>
              <a:sym typeface="Gill Sans" pitchFamily="32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343400" y="5143500"/>
            <a:ext cx="838200" cy="1524000"/>
          </a:xfrm>
          <a:prstGeom prst="ellipse">
            <a:avLst/>
          </a:prstGeom>
          <a:noFill/>
          <a:ln w="889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32" charset="0"/>
              <a:ea typeface="ヒラギノ角ゴ ProN W3" pitchFamily="32" charset="-128"/>
              <a:cs typeface="ヒラギノ角ゴ ProN W3" pitchFamily="32" charset="-128"/>
              <a:sym typeface="Gill Sans" pitchFamily="3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6800" y="11574840"/>
            <a:ext cx="20269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latin typeface="Times New Roman"/>
                <a:cs typeface="Times New Roman"/>
              </a:rPr>
              <a:t>Princeton    Oklahoma   ETH Zurich   MIT   Caltech   Toronto Cambridge    </a:t>
            </a:r>
          </a:p>
          <a:p>
            <a:r>
              <a:rPr lang="en-US" sz="4800" dirty="0" smtClean="0">
                <a:latin typeface="Times New Roman"/>
                <a:cs typeface="Times New Roman"/>
              </a:rPr>
              <a:t>Texas    Penn State    Berkeley    </a:t>
            </a:r>
            <a:r>
              <a:rPr lang="en-US" sz="4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Davidson</a:t>
            </a:r>
            <a:r>
              <a:rPr lang="en-US" sz="4800" dirty="0" smtClean="0">
                <a:latin typeface="Times New Roman"/>
                <a:cs typeface="Times New Roman"/>
              </a:rPr>
              <a:t>    Harvard    UCSF</a:t>
            </a:r>
            <a:endParaRPr lang="en-US" sz="4800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55161" y="342900"/>
            <a:ext cx="505779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 smtClean="0">
                <a:latin typeface="Times New Roman"/>
                <a:cs typeface="Times New Roman"/>
              </a:rPr>
              <a:t>iGEM</a:t>
            </a:r>
            <a:r>
              <a:rPr lang="en-US" sz="8000" dirty="0" smtClean="0">
                <a:latin typeface="Times New Roman"/>
                <a:cs typeface="Times New Roman"/>
              </a:rPr>
              <a:t> 2005</a:t>
            </a:r>
          </a:p>
          <a:p>
            <a:r>
              <a:rPr lang="en-US" sz="8000" dirty="0" smtClean="0">
                <a:latin typeface="Times New Roman"/>
                <a:cs typeface="Times New Roman"/>
              </a:rPr>
              <a:t>13 teams</a:t>
            </a:r>
            <a:endParaRPr lang="en-US" sz="8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155161" y="342900"/>
            <a:ext cx="505779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 smtClean="0">
                <a:latin typeface="Times New Roman"/>
                <a:cs typeface="Times New Roman"/>
              </a:rPr>
              <a:t>iGEM</a:t>
            </a:r>
            <a:r>
              <a:rPr lang="en-US" sz="8000" dirty="0" smtClean="0">
                <a:latin typeface="Times New Roman"/>
                <a:cs typeface="Times New Roman"/>
              </a:rPr>
              <a:t> 2006</a:t>
            </a:r>
          </a:p>
          <a:p>
            <a:r>
              <a:rPr lang="en-US" sz="8000" dirty="0" smtClean="0">
                <a:latin typeface="Times New Roman"/>
                <a:cs typeface="Times New Roman"/>
              </a:rPr>
              <a:t>32 teams</a:t>
            </a:r>
            <a:endParaRPr lang="en-US" sz="8000" dirty="0">
              <a:latin typeface="Times New Roman"/>
              <a:cs typeface="Times New Roman"/>
            </a:endParaRPr>
          </a:p>
        </p:txBody>
      </p:sp>
      <p:pic>
        <p:nvPicPr>
          <p:cNvPr id="3" name="Picture 2" descr="IGEM-2006-From-Above-800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781300"/>
            <a:ext cx="8128000" cy="10454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00300"/>
            <a:ext cx="21336000" cy="8383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990600" y="533400"/>
            <a:ext cx="19202400" cy="2222500"/>
          </a:xfrm>
          <a:prstGeom prst="rect">
            <a:avLst/>
          </a:prstGeom>
        </p:spPr>
        <p:txBody>
          <a:bodyPr/>
          <a:lstStyle/>
          <a:p>
            <a:r>
              <a:rPr lang="en-US" sz="8000" dirty="0" smtClean="0">
                <a:latin typeface="Times New Roman"/>
                <a:cs typeface="Times New Roman"/>
              </a:rPr>
              <a:t>Putting the “</a:t>
            </a:r>
            <a:r>
              <a:rPr lang="en-US" sz="8000" dirty="0" err="1" smtClean="0">
                <a:latin typeface="Times New Roman"/>
                <a:cs typeface="Times New Roman"/>
              </a:rPr>
              <a:t>i</a:t>
            </a:r>
            <a:r>
              <a:rPr lang="en-US" sz="8000" dirty="0" smtClean="0">
                <a:latin typeface="Times New Roman"/>
                <a:cs typeface="Times New Roman"/>
              </a:rPr>
              <a:t>” in </a:t>
            </a:r>
            <a:r>
              <a:rPr lang="en-US" sz="8000" dirty="0" err="1" smtClean="0">
                <a:latin typeface="Times New Roman"/>
                <a:cs typeface="Times New Roman"/>
              </a:rPr>
              <a:t>iGEM</a:t>
            </a:r>
            <a:endParaRPr lang="en-US" sz="8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923323000_343a53758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342" y="1638300"/>
            <a:ext cx="16761710" cy="11163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86800" y="531555"/>
            <a:ext cx="38600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latin typeface="Times New Roman"/>
                <a:cs typeface="Times New Roman"/>
              </a:rPr>
              <a:t>2007</a:t>
            </a:r>
          </a:p>
          <a:p>
            <a:r>
              <a:rPr lang="en-US" sz="8000" dirty="0" smtClean="0">
                <a:latin typeface="Times New Roman"/>
                <a:cs typeface="Times New Roman"/>
              </a:rPr>
              <a:t>54 teams</a:t>
            </a:r>
            <a:endParaRPr lang="en-US" sz="8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r="50197" b="38327"/>
          <a:stretch>
            <a:fillRect/>
          </a:stretch>
        </p:blipFill>
        <p:spPr bwMode="auto">
          <a:xfrm>
            <a:off x="1981200" y="1714500"/>
            <a:ext cx="17559313" cy="1234954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754032" y="342900"/>
            <a:ext cx="38600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latin typeface="Times New Roman"/>
                <a:cs typeface="Times New Roman"/>
              </a:rPr>
              <a:t>2008</a:t>
            </a:r>
          </a:p>
          <a:p>
            <a:r>
              <a:rPr lang="en-US" sz="8000" dirty="0" smtClean="0">
                <a:latin typeface="Times New Roman"/>
                <a:cs typeface="Times New Roman"/>
              </a:rPr>
              <a:t>84 teams</a:t>
            </a:r>
            <a:endParaRPr lang="en-US" sz="8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Box 8"/>
          <p:cNvSpPr txBox="1">
            <a:spLocks noChangeArrowheads="1"/>
          </p:cNvSpPr>
          <p:nvPr/>
        </p:nvSpPr>
        <p:spPr bwMode="auto">
          <a:xfrm>
            <a:off x="3826922" y="2705100"/>
            <a:ext cx="13196928" cy="3131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3210" tIns="41605" rIns="83210" bIns="41605">
            <a:prstTxWarp prst="textNoShape">
              <a:avLst/>
            </a:prstTxWarp>
            <a:spAutoFit/>
          </a:bodyPr>
          <a:lstStyle/>
          <a:p>
            <a:r>
              <a:rPr lang="en-US" sz="6600" dirty="0" smtClean="0">
                <a:latin typeface="Times New Roman" pitchFamily="32" charset="0"/>
                <a:ea typeface="Times New Roman" pitchFamily="32" charset="0"/>
                <a:cs typeface="Times New Roman" pitchFamily="32" charset="0"/>
              </a:rPr>
              <a:t>What is synthetic biology?</a:t>
            </a:r>
          </a:p>
          <a:p>
            <a:endParaRPr lang="en-US" sz="6600" dirty="0" smtClean="0">
              <a:latin typeface="Times New Roman" pitchFamily="32" charset="0"/>
              <a:ea typeface="Times New Roman" pitchFamily="32" charset="0"/>
              <a:cs typeface="Times New Roman" pitchFamily="32" charset="0"/>
            </a:endParaRPr>
          </a:p>
          <a:p>
            <a:r>
              <a:rPr lang="en-US" sz="6600" dirty="0" smtClean="0">
                <a:latin typeface="Times New Roman" pitchFamily="32" charset="0"/>
                <a:ea typeface="Times New Roman" pitchFamily="32" charset="0"/>
                <a:cs typeface="Times New Roman" pitchFamily="32" charset="0"/>
              </a:rPr>
              <a:t>Is it different from molecular biology?</a:t>
            </a:r>
            <a:endParaRPr lang="en-US" sz="6600" dirty="0">
              <a:latin typeface="Times New Roman" pitchFamily="32" charset="0"/>
              <a:ea typeface="Times New Roman" pitchFamily="32" charset="0"/>
              <a:cs typeface="Times New Roman" pitchFamily="32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Picture 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081552"/>
            <a:ext cx="18372411" cy="12270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516587" y="-38100"/>
            <a:ext cx="433494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latin typeface="Times New Roman"/>
                <a:cs typeface="Times New Roman"/>
              </a:rPr>
              <a:t>2009</a:t>
            </a:r>
          </a:p>
          <a:p>
            <a:r>
              <a:rPr lang="en-US" sz="8000" dirty="0" smtClean="0">
                <a:latin typeface="Times New Roman"/>
                <a:cs typeface="Times New Roman"/>
              </a:rPr>
              <a:t>112 teams</a:t>
            </a:r>
            <a:endParaRPr lang="en-US" sz="8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03-20 at 3.57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19202400" cy="133443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12142" y="342900"/>
            <a:ext cx="454383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/>
                <a:cs typeface="Times New Roman"/>
              </a:rPr>
              <a:t>2010</a:t>
            </a:r>
          </a:p>
          <a:p>
            <a:r>
              <a:rPr lang="en-US" sz="8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/>
                <a:cs typeface="Times New Roman"/>
              </a:rPr>
              <a:t>128 teams</a:t>
            </a:r>
            <a:endParaRPr lang="en-US" sz="8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56996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 bwMode="auto">
          <a:xfrm>
            <a:off x="9448800" y="342900"/>
            <a:ext cx="11734800" cy="723900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0" b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/>
              <a:cs typeface="Times New Roman"/>
              <a:sym typeface="Gill Sans" pitchFamily="32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8000" b="1" dirty="0" smtClean="0">
              <a:latin typeface="Times New Roman"/>
              <a:cs typeface="Times New Roman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/>
                <a:cs typeface="Times New Roman"/>
                <a:sym typeface="Gill Sans" pitchFamily="32" charset="0"/>
              </a:rPr>
              <a:t>Chemistry</a:t>
            </a:r>
            <a:endParaRPr kumimoji="0" lang="en-US" sz="8000" b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/>
              <a:cs typeface="Times New Roman"/>
              <a:sym typeface="Gill Sans" pitchFamily="32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228600" y="5829300"/>
            <a:ext cx="11734800" cy="7239000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/>
              <a:cs typeface="Times New Roman"/>
              <a:sym typeface="Gill Sans" pitchFamily="32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8000" b="1" dirty="0" smtClean="0">
              <a:latin typeface="Times New Roman"/>
              <a:cs typeface="Times New Roman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/>
                <a:cs typeface="Times New Roman"/>
                <a:sym typeface="Gill Sans" pitchFamily="32" charset="0"/>
              </a:rPr>
              <a:t>Mathematics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228600" y="342900"/>
            <a:ext cx="11734800" cy="72390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80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8000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/>
                <a:cs typeface="Times New Roman"/>
                <a:sym typeface="Gill Sans" pitchFamily="32" charset="0"/>
              </a:rPr>
              <a:t>Biology</a:t>
            </a:r>
            <a:endParaRPr kumimoji="0" lang="en-US" sz="8000" b="1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Times New Roman"/>
              <a:cs typeface="Times New Roman"/>
              <a:sym typeface="Gill Sans" pitchFamily="32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9448800" y="5829300"/>
            <a:ext cx="11734800" cy="7239000"/>
          </a:xfrm>
          <a:prstGeom prst="ellipse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/>
              <a:ea typeface="ヒラギノ角ゴ ProN W3" pitchFamily="32" charset="-128"/>
              <a:cs typeface="Times New Roman"/>
              <a:sym typeface="Gill Sans" pitchFamily="32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  <a:ea typeface="ヒラギノ角ゴ ProN W3" pitchFamily="32" charset="-128"/>
              <a:cs typeface="Times New Roman"/>
              <a:sym typeface="Gill Sans" pitchFamily="32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ea typeface="ヒラギノ角ゴ ProN W3" pitchFamily="32" charset="-128"/>
                <a:cs typeface="Times New Roman"/>
                <a:sym typeface="Gill Sans" pitchFamily="32" charset="0"/>
              </a:rPr>
              <a:t>Computer Science</a:t>
            </a:r>
            <a:endParaRPr kumimoji="0" lang="en-US" sz="8000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ea typeface="ヒラギノ角ゴ ProN W3" pitchFamily="32" charset="-128"/>
              <a:cs typeface="Times New Roman"/>
              <a:sym typeface="Gill Sans" pitchFamily="32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198114" tIns="99057" rIns="198114" bIns="99057"/>
          <a:lstStyle/>
          <a:p>
            <a:r>
              <a:rPr lang="en-US" sz="6100" dirty="0">
                <a:latin typeface="Times New Roman"/>
                <a:cs typeface="Times New Roman"/>
              </a:rPr>
              <a:t>How is synthetic biology </a:t>
            </a:r>
            <a:br>
              <a:rPr lang="en-US" sz="6100" dirty="0">
                <a:latin typeface="Times New Roman"/>
                <a:cs typeface="Times New Roman"/>
              </a:rPr>
            </a:br>
            <a:r>
              <a:rPr lang="en-US" sz="6100" dirty="0">
                <a:latin typeface="Times New Roman"/>
                <a:cs typeface="Times New Roman"/>
              </a:rPr>
              <a:t>well-suited for interdisciplinary research?</a:t>
            </a:r>
          </a:p>
        </p:txBody>
      </p:sp>
      <p:pic>
        <p:nvPicPr>
          <p:cNvPr id="8197" name="Picture 5" descr="waterfall_web_environme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200" y="7260167"/>
            <a:ext cx="5334000" cy="3481917"/>
          </a:xfrm>
          <a:prstGeom prst="rect">
            <a:avLst/>
          </a:prstGeom>
          <a:noFill/>
        </p:spPr>
      </p:pic>
      <p:pic>
        <p:nvPicPr>
          <p:cNvPr id="8199" name="Picture 7" descr="chp_energy_char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7277100"/>
            <a:ext cx="5334000" cy="3451049"/>
          </a:xfrm>
          <a:prstGeom prst="rect">
            <a:avLst/>
          </a:prstGeom>
          <a:noFill/>
        </p:spPr>
      </p:pic>
      <p:pic>
        <p:nvPicPr>
          <p:cNvPr id="8201" name="Picture 9" descr="medicin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0" y="7200900"/>
            <a:ext cx="2837392" cy="3556000"/>
          </a:xfrm>
          <a:prstGeom prst="rect">
            <a:avLst/>
          </a:prstGeom>
          <a:noFill/>
        </p:spPr>
      </p:pic>
      <p:pic>
        <p:nvPicPr>
          <p:cNvPr id="8203" name="Picture 11" descr="See full size image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891001" y="7260167"/>
            <a:ext cx="3730097" cy="3407833"/>
          </a:xfrm>
          <a:prstGeom prst="rect">
            <a:avLst/>
          </a:prstGeom>
          <a:noFill/>
        </p:spPr>
      </p:pic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1270000" y="10964334"/>
            <a:ext cx="19913600" cy="109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98114" tIns="99057" rIns="198114" bIns="99057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Environment		    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  Energy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	       Medicine        Technology</a:t>
            </a:r>
            <a:endParaRPr 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9893" y="3619500"/>
            <a:ext cx="313768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Creativity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13255" y="3619500"/>
            <a:ext cx="328404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Flexibility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600" y="5408951"/>
            <a:ext cx="19888200" cy="1713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latin typeface="Times New Roman"/>
                <a:cs typeface="Times New Roman"/>
              </a:rPr>
              <a:t>If you have a common interest,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latin typeface="Times New Roman"/>
                <a:cs typeface="Times New Roman"/>
              </a:rPr>
              <a:t>you can find a synthetic biology way to approach it!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037828" y="3619500"/>
            <a:ext cx="390290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Adaptability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21336000" cy="133350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32" charset="0"/>
              <a:ea typeface="ヒラギノ角ゴ ProN W3" pitchFamily="32" charset="-128"/>
              <a:cs typeface="ヒラギノ角ゴ ProN W3" pitchFamily="32" charset="-128"/>
              <a:sym typeface="Gill Sans" pitchFamily="32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Synthetic Biology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635000" indent="0">
              <a:spcBef>
                <a:spcPct val="0"/>
              </a:spcBef>
              <a:buFont typeface="Arial" pitchFamily="32" charset="0"/>
              <a:buNone/>
            </a:pPr>
            <a:r>
              <a:rPr lang="en-US" sz="7600" dirty="0" smtClean="0">
                <a:latin typeface="Times New Roman"/>
                <a:cs typeface="Times New Roman"/>
              </a:rPr>
              <a:t>Use of </a:t>
            </a:r>
            <a:r>
              <a:rPr lang="en-US" sz="7600" dirty="0">
                <a:solidFill>
                  <a:srgbClr val="4F81BD"/>
                </a:solidFill>
                <a:latin typeface="Times New Roman"/>
                <a:cs typeface="Times New Roman"/>
              </a:rPr>
              <a:t>engineering principles </a:t>
            </a:r>
            <a:r>
              <a:rPr lang="en-US" sz="7600" dirty="0">
                <a:latin typeface="Times New Roman"/>
                <a:cs typeface="Times New Roman"/>
              </a:rPr>
              <a:t>and </a:t>
            </a:r>
            <a:r>
              <a:rPr lang="en-US" sz="7600" dirty="0">
                <a:solidFill>
                  <a:srgbClr val="4F81BD"/>
                </a:solidFill>
                <a:latin typeface="Times New Roman"/>
                <a:cs typeface="Times New Roman"/>
              </a:rPr>
              <a:t>mathematical modeling</a:t>
            </a:r>
            <a:r>
              <a:rPr lang="en-US" sz="7600" dirty="0">
                <a:latin typeface="Times New Roman"/>
                <a:cs typeface="Times New Roman"/>
              </a:rPr>
              <a:t> to the design and construction of </a:t>
            </a:r>
            <a:r>
              <a:rPr lang="en-US" sz="7600" dirty="0">
                <a:solidFill>
                  <a:srgbClr val="4F81BD"/>
                </a:solidFill>
                <a:latin typeface="Times New Roman"/>
                <a:cs typeface="Times New Roman"/>
              </a:rPr>
              <a:t>biological parts, devices, and systems</a:t>
            </a:r>
            <a:r>
              <a:rPr lang="en-US" sz="7600" dirty="0">
                <a:latin typeface="Times New Roman"/>
                <a:cs typeface="Times New Roman"/>
              </a:rPr>
              <a:t> with applications in energy, medicine, and technology.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1574800"/>
            <a:ext cx="6267450" cy="588486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/>
          <a:srcRect l="18834" t="27672" r="18901" b="27612"/>
          <a:stretch>
            <a:fillRect/>
          </a:stretch>
        </p:blipFill>
        <p:spPr bwMode="auto">
          <a:xfrm>
            <a:off x="3432175" y="7519988"/>
            <a:ext cx="6269038" cy="49657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807700" y="1612900"/>
            <a:ext cx="7280275" cy="109220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32772" name="Rectangle 4"/>
          <p:cNvSpPr>
            <a:spLocks/>
          </p:cNvSpPr>
          <p:nvPr/>
        </p:nvSpPr>
        <p:spPr bwMode="auto">
          <a:xfrm>
            <a:off x="3175" y="-120650"/>
            <a:ext cx="21336000" cy="162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9800">
                <a:solidFill>
                  <a:schemeClr val="tx1"/>
                </a:solidFill>
                <a:latin typeface="Times" pitchFamily="32" charset="0"/>
                <a:ea typeface="Times" pitchFamily="32" charset="0"/>
                <a:cs typeface="Times" pitchFamily="32" charset="0"/>
                <a:sym typeface="Times" pitchFamily="32" charset="0"/>
              </a:rPr>
              <a:t>Land Mine Detection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6100" y="1562100"/>
            <a:ext cx="7416800" cy="11125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76100" y="1689100"/>
            <a:ext cx="6267450" cy="588486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 l="18866" t="27672" r="18869" b="27612"/>
          <a:stretch>
            <a:fillRect/>
          </a:stretch>
        </p:blipFill>
        <p:spPr bwMode="auto">
          <a:xfrm>
            <a:off x="11974513" y="7623175"/>
            <a:ext cx="6269037" cy="496728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/>
          </p:cNvSpPr>
          <p:nvPr/>
        </p:nvSpPr>
        <p:spPr bwMode="auto">
          <a:xfrm>
            <a:off x="3175" y="-120650"/>
            <a:ext cx="21336000" cy="162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9800">
                <a:solidFill>
                  <a:schemeClr val="tx1"/>
                </a:solidFill>
                <a:latin typeface="Times" pitchFamily="32" charset="0"/>
                <a:ea typeface="Times" pitchFamily="32" charset="0"/>
                <a:cs typeface="Times" pitchFamily="32" charset="0"/>
                <a:sym typeface="Times" pitchFamily="32" charset="0"/>
              </a:rPr>
              <a:t>Land Mine Detection</a:t>
            </a:r>
          </a:p>
        </p:txBody>
      </p:sp>
    </p:spTree>
    <p:extLst>
      <p:ext uri="{BB962C8B-B14F-4D97-AF65-F5344CB8AC3E}">
        <p14:creationId xmlns:p14="http://schemas.microsoft.com/office/powerpoint/2010/main" val="33670120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/>
          </p:cNvSpPr>
          <p:nvPr/>
        </p:nvSpPr>
        <p:spPr bwMode="auto">
          <a:xfrm>
            <a:off x="-38100" y="-171450"/>
            <a:ext cx="21399500" cy="31369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9800">
                <a:solidFill>
                  <a:schemeClr val="tx1"/>
                </a:solidFill>
                <a:latin typeface="Times" pitchFamily="32" charset="0"/>
                <a:ea typeface="Times" pitchFamily="32" charset="0"/>
                <a:cs typeface="Times" pitchFamily="32" charset="0"/>
                <a:sym typeface="Times" pitchFamily="32" charset="0"/>
              </a:rPr>
              <a:t>Synthetic Biology</a:t>
            </a:r>
          </a:p>
          <a:p>
            <a:r>
              <a:rPr lang="en-US" sz="9800">
                <a:solidFill>
                  <a:schemeClr val="tx1"/>
                </a:solidFill>
                <a:latin typeface="Times" pitchFamily="32" charset="0"/>
                <a:ea typeface="Times" pitchFamily="32" charset="0"/>
                <a:cs typeface="Times" pitchFamily="32" charset="0"/>
                <a:sym typeface="Times" pitchFamily="32" charset="0"/>
              </a:rPr>
              <a:t>Land Mine Detection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6300" y="3136900"/>
            <a:ext cx="17060863" cy="8737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37891" name="Oval 3"/>
          <p:cNvSpPr>
            <a:spLocks/>
          </p:cNvSpPr>
          <p:nvPr/>
        </p:nvSpPr>
        <p:spPr bwMode="auto">
          <a:xfrm>
            <a:off x="5003800" y="2933700"/>
            <a:ext cx="4203700" cy="3302000"/>
          </a:xfrm>
          <a:prstGeom prst="ellipse">
            <a:avLst/>
          </a:prstGeom>
          <a:noFill/>
          <a:ln w="889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23400" y="1498600"/>
            <a:ext cx="10074275" cy="75565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1511300"/>
            <a:ext cx="7556500" cy="75565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/>
          </p:cNvSpPr>
          <p:nvPr/>
        </p:nvSpPr>
        <p:spPr bwMode="auto">
          <a:xfrm>
            <a:off x="3175" y="-120650"/>
            <a:ext cx="21336000" cy="162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9800">
                <a:solidFill>
                  <a:schemeClr val="tx1"/>
                </a:solidFill>
                <a:latin typeface="Times" pitchFamily="32" charset="0"/>
                <a:ea typeface="Times" pitchFamily="32" charset="0"/>
                <a:cs typeface="Times" pitchFamily="32" charset="0"/>
                <a:sym typeface="Times" pitchFamily="32" charset="0"/>
              </a:rPr>
              <a:t>Production of Medicines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0700" y="7099300"/>
            <a:ext cx="6045200" cy="556101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39941" name="Rectangle 5"/>
          <p:cNvSpPr>
            <a:spLocks/>
          </p:cNvSpPr>
          <p:nvPr/>
        </p:nvSpPr>
        <p:spPr bwMode="auto">
          <a:xfrm>
            <a:off x="11874500" y="9074150"/>
            <a:ext cx="6642100" cy="162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9800">
                <a:solidFill>
                  <a:schemeClr val="tx1"/>
                </a:solidFill>
                <a:latin typeface="Times" pitchFamily="32" charset="0"/>
                <a:ea typeface="Times" pitchFamily="32" charset="0"/>
                <a:cs typeface="Times" pitchFamily="32" charset="0"/>
                <a:sym typeface="Times" pitchFamily="32" charset="0"/>
              </a:rPr>
              <a:t>$1 per pill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9509125" y="4659313"/>
            <a:ext cx="10417175" cy="9248775"/>
            <a:chOff x="0" y="0"/>
            <a:chExt cx="6561" cy="582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" y="2"/>
              <a:ext cx="6508" cy="5822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6" name="Rectangle 3"/>
            <p:cNvSpPr>
              <a:spLocks/>
            </p:cNvSpPr>
            <p:nvPr/>
          </p:nvSpPr>
          <p:spPr bwMode="auto">
            <a:xfrm>
              <a:off x="4897" y="1000"/>
              <a:ext cx="1664" cy="2496"/>
            </a:xfrm>
            <a:prstGeom prst="rect">
              <a:avLst/>
            </a:prstGeom>
            <a:solidFill>
              <a:schemeClr val="accent1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Line 4"/>
            <p:cNvSpPr>
              <a:spLocks noChangeShapeType="1"/>
            </p:cNvSpPr>
            <p:nvPr/>
          </p:nvSpPr>
          <p:spPr bwMode="auto">
            <a:xfrm flipH="1">
              <a:off x="4953" y="1176"/>
              <a:ext cx="24" cy="2464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Rectangle 5"/>
          <p:cNvSpPr>
            <a:spLocks/>
          </p:cNvSpPr>
          <p:nvPr/>
        </p:nvSpPr>
        <p:spPr bwMode="auto">
          <a:xfrm>
            <a:off x="3175" y="-120650"/>
            <a:ext cx="21336000" cy="162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9800">
                <a:solidFill>
                  <a:schemeClr val="tx1"/>
                </a:solidFill>
                <a:latin typeface="Times" pitchFamily="32" charset="0"/>
                <a:ea typeface="Times" pitchFamily="32" charset="0"/>
                <a:cs typeface="Times" pitchFamily="32" charset="0"/>
                <a:sym typeface="Times" pitchFamily="32" charset="0"/>
              </a:rPr>
              <a:t>Production of Medicines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33400" y="1511300"/>
            <a:ext cx="5334000" cy="490696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9913" y="1417638"/>
            <a:ext cx="8696325" cy="579278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1" name="Rectangle 8"/>
          <p:cNvSpPr>
            <a:spLocks/>
          </p:cNvSpPr>
          <p:nvPr/>
        </p:nvSpPr>
        <p:spPr bwMode="auto">
          <a:xfrm>
            <a:off x="1168400" y="8477250"/>
            <a:ext cx="7226300" cy="162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9800">
                <a:solidFill>
                  <a:schemeClr val="tx1"/>
                </a:solidFill>
                <a:latin typeface="Times" pitchFamily="32" charset="0"/>
                <a:ea typeface="Times" pitchFamily="32" charset="0"/>
                <a:cs typeface="Times" pitchFamily="32" charset="0"/>
                <a:sym typeface="Times" pitchFamily="32" charset="0"/>
              </a:rPr>
              <a:t>10¢ per pill</a:t>
            </a:r>
          </a:p>
        </p:txBody>
      </p:sp>
    </p:spTree>
    <p:extLst>
      <p:ext uri="{BB962C8B-B14F-4D97-AF65-F5344CB8AC3E}">
        <p14:creationId xmlns:p14="http://schemas.microsoft.com/office/powerpoint/2010/main" val="13914684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6997700"/>
            <a:ext cx="6946900" cy="611187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4300" y="1400175"/>
            <a:ext cx="6946900" cy="592772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5500" y="1409700"/>
            <a:ext cx="9550400" cy="682307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44036" name="Rectangle 4"/>
          <p:cNvSpPr>
            <a:spLocks/>
          </p:cNvSpPr>
          <p:nvPr/>
        </p:nvSpPr>
        <p:spPr bwMode="auto">
          <a:xfrm>
            <a:off x="3175" y="-120650"/>
            <a:ext cx="21336000" cy="162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9800">
                <a:solidFill>
                  <a:schemeClr val="tx1"/>
                </a:solidFill>
                <a:latin typeface="Times" pitchFamily="32" charset="0"/>
                <a:ea typeface="Times" pitchFamily="32" charset="0"/>
                <a:cs typeface="Times" pitchFamily="32" charset="0"/>
                <a:sym typeface="Times" pitchFamily="32" charset="0"/>
              </a:rPr>
              <a:t>Biofuels from Algae</a:t>
            </a:r>
          </a:p>
        </p:txBody>
      </p:sp>
      <p:grpSp>
        <p:nvGrpSpPr>
          <p:cNvPr id="44037" name="Group 5"/>
          <p:cNvGrpSpPr>
            <a:grpSpLocks/>
          </p:cNvGrpSpPr>
          <p:nvPr/>
        </p:nvGrpSpPr>
        <p:grpSpPr bwMode="auto">
          <a:xfrm>
            <a:off x="11830050" y="8947150"/>
            <a:ext cx="5300663" cy="1644650"/>
            <a:chOff x="0" y="0"/>
            <a:chExt cx="3338" cy="1036"/>
          </a:xfrm>
        </p:grpSpPr>
        <p:sp>
          <p:nvSpPr>
            <p:cNvPr id="44038" name="Rectangle 6"/>
            <p:cNvSpPr>
              <a:spLocks/>
            </p:cNvSpPr>
            <p:nvPr/>
          </p:nvSpPr>
          <p:spPr bwMode="auto">
            <a:xfrm>
              <a:off x="0" y="0"/>
              <a:ext cx="3338" cy="90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8600">
                  <a:solidFill>
                    <a:schemeClr val="tx1"/>
                  </a:solidFill>
                  <a:latin typeface="Times" pitchFamily="32" charset="0"/>
                  <a:ea typeface="Times" pitchFamily="32" charset="0"/>
                  <a:cs typeface="Times" pitchFamily="32" charset="0"/>
                  <a:sym typeface="Times" pitchFamily="32" charset="0"/>
                </a:rPr>
                <a:t>CO -neutral</a:t>
              </a:r>
            </a:p>
          </p:txBody>
        </p:sp>
        <p:sp>
          <p:nvSpPr>
            <p:cNvPr id="44039" name="Rectangle 7"/>
            <p:cNvSpPr>
              <a:spLocks/>
            </p:cNvSpPr>
            <p:nvPr/>
          </p:nvSpPr>
          <p:spPr bwMode="auto">
            <a:xfrm>
              <a:off x="863" y="508"/>
              <a:ext cx="264" cy="528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4800">
                  <a:solidFill>
                    <a:schemeClr val="tx1"/>
                  </a:solidFill>
                  <a:latin typeface="Times" pitchFamily="32" charset="0"/>
                  <a:ea typeface="Times" pitchFamily="32" charset="0"/>
                  <a:cs typeface="Times" pitchFamily="32" charset="0"/>
                  <a:sym typeface="Times" pitchFamily="32" charset="0"/>
                </a:rPr>
                <a:t>2</a:t>
              </a:r>
            </a:p>
          </p:txBody>
        </p:sp>
      </p:grpSp>
      <p:sp>
        <p:nvSpPr>
          <p:cNvPr id="44040" name="Rectangle 8"/>
          <p:cNvSpPr>
            <a:spLocks/>
          </p:cNvSpPr>
          <p:nvPr/>
        </p:nvSpPr>
        <p:spPr bwMode="auto">
          <a:xfrm>
            <a:off x="9456738" y="10631488"/>
            <a:ext cx="11912600" cy="1079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6400">
                <a:solidFill>
                  <a:schemeClr val="tx1"/>
                </a:solidFill>
                <a:latin typeface="Times" pitchFamily="32" charset="0"/>
                <a:ea typeface="Times" pitchFamily="32" charset="0"/>
                <a:cs typeface="Times" pitchFamily="32" charset="0"/>
                <a:sym typeface="Times" pitchFamily="32" charset="0"/>
              </a:rPr>
              <a:t>1,000,000 gallons in 2008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FF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FFAA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32" charset="0"/>
            <a:ea typeface="ヒラギノ角ゴ ProN W3" pitchFamily="32" charset="-128"/>
            <a:cs typeface="ヒラギノ角ゴ ProN W3" pitchFamily="32" charset="-128"/>
            <a:sym typeface="Gill Sans" pitchFamily="3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32" charset="0"/>
            <a:ea typeface="ヒラギノ角ゴ ProN W3" pitchFamily="32" charset="-128"/>
            <a:cs typeface="ヒラギノ角ゴ ProN W3" pitchFamily="32" charset="-128"/>
            <a:sym typeface="Gill Sans" pitchFamily="32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Photo - Vertical Reflection">
  <a:themeElements>
    <a:clrScheme name="Photo - Vertic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32" charset="0"/>
            <a:ea typeface="ヒラギノ角ゴ ProN W3" pitchFamily="32" charset="-128"/>
            <a:cs typeface="ヒラギノ角ゴ ProN W3" pitchFamily="32" charset="-128"/>
            <a:sym typeface="Gill Sans" pitchFamily="3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32" charset="0"/>
            <a:ea typeface="ヒラギノ角ゴ ProN W3" pitchFamily="32" charset="-128"/>
            <a:cs typeface="ヒラギノ角ゴ ProN W3" pitchFamily="32" charset="-128"/>
            <a:sym typeface="Gill Sans" pitchFamily="32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Bullets">
  <a:themeElements>
    <a:clrScheme name="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32" charset="0"/>
            <a:ea typeface="ヒラギノ角ゴ ProN W3" pitchFamily="32" charset="-128"/>
            <a:cs typeface="ヒラギノ角ゴ ProN W3" pitchFamily="32" charset="-128"/>
            <a:sym typeface="Gill Sans" pitchFamily="3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32" charset="0"/>
            <a:ea typeface="ヒラギノ角ゴ ProN W3" pitchFamily="32" charset="-128"/>
            <a:cs typeface="ヒラギノ角ゴ ProN W3" pitchFamily="32" charset="-128"/>
            <a:sym typeface="Gill Sans" pitchFamily="32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32" charset="0"/>
            <a:ea typeface="ヒラギノ角ゴ ProN W3" pitchFamily="32" charset="-128"/>
            <a:cs typeface="ヒラギノ角ゴ ProN W3" pitchFamily="32" charset="-128"/>
            <a:sym typeface="Gill Sans" pitchFamily="3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32" charset="0"/>
            <a:ea typeface="ヒラギノ角ゴ ProN W3" pitchFamily="32" charset="-128"/>
            <a:cs typeface="ヒラギノ角ゴ ProN W3" pitchFamily="32" charset="-128"/>
            <a:sym typeface="Gill Sans" pitchFamily="32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 - Left">
  <a:themeElements>
    <a:clrScheme name="Title &amp; Bullets - Le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32" charset="0"/>
            <a:ea typeface="ヒラギノ角ゴ ProN W3" pitchFamily="32" charset="-128"/>
            <a:cs typeface="ヒラギノ角ゴ ProN W3" pitchFamily="32" charset="-128"/>
            <a:sym typeface="Gill Sans" pitchFamily="3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32" charset="0"/>
            <a:ea typeface="ヒラギノ角ゴ ProN W3" pitchFamily="32" charset="-128"/>
            <a:cs typeface="ヒラギノ角ゴ ProN W3" pitchFamily="32" charset="-128"/>
            <a:sym typeface="Gill Sans" pitchFamily="32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 &amp; Bullets - Right">
  <a:themeElements>
    <a:clrScheme name="Title &amp; Bullets - Righ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32" charset="0"/>
            <a:ea typeface="ヒラギノ角ゴ ProN W3" pitchFamily="32" charset="-128"/>
            <a:cs typeface="ヒラギノ角ゴ ProN W3" pitchFamily="32" charset="-128"/>
            <a:sym typeface="Gill Sans" pitchFamily="3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32" charset="0"/>
            <a:ea typeface="ヒラギノ角ゴ ProN W3" pitchFamily="32" charset="-128"/>
            <a:cs typeface="ヒラギノ角ゴ ProN W3" pitchFamily="32" charset="-128"/>
            <a:sym typeface="Gill Sans" pitchFamily="32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Photo - Horizontal">
  <a:themeElements>
    <a:clrScheme name="Photo -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32" charset="0"/>
            <a:ea typeface="ヒラギノ角ゴ ProN W3" pitchFamily="32" charset="-128"/>
            <a:cs typeface="ヒラギノ角ゴ ProN W3" pitchFamily="32" charset="-128"/>
            <a:sym typeface="Gill Sans" pitchFamily="3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32" charset="0"/>
            <a:ea typeface="ヒラギノ角ゴ ProN W3" pitchFamily="32" charset="-128"/>
            <a:cs typeface="ヒラギノ角ゴ ProN W3" pitchFamily="32" charset="-128"/>
            <a:sym typeface="Gill Sans" pitchFamily="32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Title &amp; Bullets - 2 Column">
  <a:themeElements>
    <a:clrScheme name="Title &amp; Bullets - 2 Colum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32" charset="0"/>
            <a:ea typeface="ヒラギノ角ゴ ProN W3" pitchFamily="32" charset="-128"/>
            <a:cs typeface="ヒラギノ角ゴ ProN W3" pitchFamily="32" charset="-128"/>
            <a:sym typeface="Gill Sans" pitchFamily="3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32" charset="0"/>
            <a:ea typeface="ヒラギノ角ゴ ProN W3" pitchFamily="32" charset="-128"/>
            <a:cs typeface="ヒラギノ角ゴ ProN W3" pitchFamily="32" charset="-128"/>
            <a:sym typeface="Gill Sans" pitchFamily="32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Bullets">
  <a:themeElements>
    <a:clrScheme name="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32" charset="0"/>
            <a:ea typeface="ヒラギノ角ゴ ProN W3" pitchFamily="32" charset="-128"/>
            <a:cs typeface="ヒラギノ角ゴ ProN W3" pitchFamily="32" charset="-128"/>
            <a:sym typeface="Gill Sans" pitchFamily="3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32" charset="0"/>
            <a:ea typeface="ヒラギノ角ゴ ProN W3" pitchFamily="32" charset="-128"/>
            <a:cs typeface="ヒラギノ角ゴ ProN W3" pitchFamily="32" charset="-128"/>
            <a:sym typeface="Gill Sans" pitchFamily="32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Title, Bullets &amp; Photo">
  <a:themeElements>
    <a:clrScheme name="Title, Bullets &amp;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32" charset="0"/>
            <a:ea typeface="ヒラギノ角ゴ ProN W3" pitchFamily="32" charset="-128"/>
            <a:cs typeface="ヒラギノ角ゴ ProN W3" pitchFamily="32" charset="-128"/>
            <a:sym typeface="Gill Sans" pitchFamily="3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32" charset="0"/>
            <a:ea typeface="ヒラギノ角ゴ ProN W3" pitchFamily="32" charset="-128"/>
            <a:cs typeface="ヒラギノ角ゴ ProN W3" pitchFamily="32" charset="-128"/>
            <a:sym typeface="Gill Sans" pitchFamily="32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- Title and Content">
  <a:themeElements>
    <a:clrScheme name="Default - Title and Conte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32" charset="0"/>
            <a:ea typeface="ヒラギノ角ゴ ProN W3" pitchFamily="32" charset="-128"/>
            <a:cs typeface="ヒラギノ角ゴ ProN W3" pitchFamily="32" charset="-128"/>
            <a:sym typeface="Gill Sans" pitchFamily="3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32" charset="0"/>
            <a:ea typeface="ヒラギノ角ゴ ProN W3" pitchFamily="32" charset="-128"/>
            <a:cs typeface="ヒラギノ角ゴ ProN W3" pitchFamily="32" charset="-128"/>
            <a:sym typeface="Gill Sans" pitchFamily="32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copy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copy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32" charset="0"/>
            <a:ea typeface="ヒラギノ角ゴ ProN W3" pitchFamily="32" charset="-128"/>
            <a:cs typeface="ヒラギノ角ゴ ProN W3" pitchFamily="32" charset="-128"/>
            <a:sym typeface="Gill Sans" pitchFamily="3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32" charset="0"/>
            <a:ea typeface="ヒラギノ角ゴ ProN W3" pitchFamily="32" charset="-128"/>
            <a:cs typeface="ヒラギノ角ゴ ProN W3" pitchFamily="32" charset="-128"/>
            <a:sym typeface="Gill Sans" pitchFamily="32" charset="0"/>
          </a:defRPr>
        </a:defPPr>
      </a:lstStyle>
    </a:lnDef>
  </a:objectDefaults>
  <a:extraClrSchemeLst>
    <a:extraClrScheme>
      <a:clrScheme name="Blank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32" charset="0"/>
            <a:ea typeface="ヒラギノ角ゴ ProN W3" pitchFamily="32" charset="-128"/>
            <a:cs typeface="ヒラギノ角ゴ ProN W3" pitchFamily="32" charset="-128"/>
            <a:sym typeface="Gill Sans" pitchFamily="3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32" charset="0"/>
            <a:ea typeface="ヒラギノ角ゴ ProN W3" pitchFamily="32" charset="-128"/>
            <a:cs typeface="ヒラギノ角ゴ ProN W3" pitchFamily="32" charset="-128"/>
            <a:sym typeface="Gill Sans" pitchFamily="32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32" charset="0"/>
            <a:ea typeface="ヒラギノ角ゴ ProN W3" pitchFamily="32" charset="-128"/>
            <a:cs typeface="ヒラギノ角ゴ ProN W3" pitchFamily="32" charset="-128"/>
            <a:sym typeface="Gill Sans" pitchFamily="3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32" charset="0"/>
            <a:ea typeface="ヒラギノ角ゴ ProN W3" pitchFamily="32" charset="-128"/>
            <a:cs typeface="ヒラギノ角ゴ ProN W3" pitchFamily="32" charset="-128"/>
            <a:sym typeface="Gill Sans" pitchFamily="32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itle - Center">
  <a:themeElements>
    <a:clrScheme name="Title - Cen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32" charset="0"/>
            <a:ea typeface="ヒラギノ角ゴ ProN W3" pitchFamily="32" charset="-128"/>
            <a:cs typeface="ヒラギノ角ゴ ProN W3" pitchFamily="32" charset="-128"/>
            <a:sym typeface="Gill Sans" pitchFamily="3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32" charset="0"/>
            <a:ea typeface="ヒラギノ角ゴ ProN W3" pitchFamily="32" charset="-128"/>
            <a:cs typeface="ヒラギノ角ゴ ProN W3" pitchFamily="32" charset="-128"/>
            <a:sym typeface="Gill Sans" pitchFamily="32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Horizontal Reflection">
  <a:themeElements>
    <a:clrScheme name="Photo - Horizont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32" charset="0"/>
            <a:ea typeface="ヒラギノ角ゴ ProN W3" pitchFamily="32" charset="-128"/>
            <a:cs typeface="ヒラギノ角ゴ ProN W3" pitchFamily="32" charset="-128"/>
            <a:sym typeface="Gill Sans" pitchFamily="3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32" charset="0"/>
            <a:ea typeface="ヒラギノ角ゴ ProN W3" pitchFamily="32" charset="-128"/>
            <a:cs typeface="ヒラギノ角ゴ ProN W3" pitchFamily="32" charset="-128"/>
            <a:sym typeface="Gill Sans" pitchFamily="32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32" charset="0"/>
            <a:ea typeface="ヒラギノ角ゴ ProN W3" pitchFamily="32" charset="-128"/>
            <a:cs typeface="ヒラギノ角ゴ ProN W3" pitchFamily="32" charset="-128"/>
            <a:sym typeface="Gill Sans" pitchFamily="3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32" charset="0"/>
            <a:ea typeface="ヒラギノ角ゴ ProN W3" pitchFamily="32" charset="-128"/>
            <a:cs typeface="ヒラギノ角ゴ ProN W3" pitchFamily="32" charset="-128"/>
            <a:sym typeface="Gill Sans" pitchFamily="32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Photo - Vertical">
  <a:themeElements>
    <a:clrScheme name="Photo - Vertic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32" charset="0"/>
            <a:ea typeface="ヒラギノ角ゴ ProN W3" pitchFamily="32" charset="-128"/>
            <a:cs typeface="ヒラギノ角ゴ ProN W3" pitchFamily="32" charset="-128"/>
            <a:sym typeface="Gill Sans" pitchFamily="3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32" charset="0"/>
            <a:ea typeface="ヒラギノ角ゴ ProN W3" pitchFamily="32" charset="-128"/>
            <a:cs typeface="ヒラギノ角ゴ ProN W3" pitchFamily="32" charset="-128"/>
            <a:sym typeface="Gill Sans" pitchFamily="32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Pages>0</Pages>
  <Words>263</Words>
  <Characters>0</Characters>
  <Application>Microsoft Macintosh PowerPoint</Application>
  <PresentationFormat>Custom</PresentationFormat>
  <Lines>0</Lines>
  <Paragraphs>77</Paragraphs>
  <Slides>24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18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Blank</vt:lpstr>
      <vt:lpstr>Default - Title and Content</vt:lpstr>
      <vt:lpstr>Blank copy</vt:lpstr>
      <vt:lpstr>Bullets</vt:lpstr>
      <vt:lpstr>Title &amp; Subtitle</vt:lpstr>
      <vt:lpstr>Title - Center</vt:lpstr>
      <vt:lpstr>Photo - Horizontal Reflection</vt:lpstr>
      <vt:lpstr>Title &amp; Bullets</vt:lpstr>
      <vt:lpstr>Photo - Vertical</vt:lpstr>
      <vt:lpstr>Photo - Vertical Reflection</vt:lpstr>
      <vt:lpstr>Bullets</vt:lpstr>
      <vt:lpstr>Title - Top</vt:lpstr>
      <vt:lpstr>Title &amp; Bullets - Left</vt:lpstr>
      <vt:lpstr>Title &amp; Bullets - Right</vt:lpstr>
      <vt:lpstr>Photo - Horizontal</vt:lpstr>
      <vt:lpstr>Title &amp; Bullets - 2 Column</vt:lpstr>
      <vt:lpstr>Bullets</vt:lpstr>
      <vt:lpstr>Title, Bullets &amp; Photo</vt:lpstr>
      <vt:lpstr>PowerPoint Presentation</vt:lpstr>
      <vt:lpstr>PowerPoint Presentation</vt:lpstr>
      <vt:lpstr>Synthetic Biology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is synthetic biology  well-suited for undergraduate interdisciplinary research?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Putting the “i” in iGEM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is synthetic biology  well-suited for interdisciplinary research?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/>
  <cp:keywords/>
  <dc:description/>
  <cp:lastModifiedBy>Malcolm Campbell</cp:lastModifiedBy>
  <cp:revision>25</cp:revision>
  <dcterms:created xsi:type="dcterms:W3CDTF">2010-07-10T23:47:38Z</dcterms:created>
  <dcterms:modified xsi:type="dcterms:W3CDTF">2011-03-26T01:18:23Z</dcterms:modified>
</cp:coreProperties>
</file>