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8"/>
    <p:restoredTop sz="91362"/>
  </p:normalViewPr>
  <p:slideViewPr>
    <p:cSldViewPr snapToGrid="0" snapToObjects="1">
      <p:cViewPr varScale="1">
        <p:scale>
          <a:sx n="112" d="100"/>
          <a:sy n="112" d="100"/>
        </p:scale>
        <p:origin x="4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F0876-2FB9-FD42-B37D-7E41A9C55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F6B1E-2BB2-624D-AECB-E0A9C566F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016E4-7502-4442-8221-B41D7FD5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170C3-1A3F-C24B-8084-9CB36E41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9A29E-BEBA-5D44-86D1-04E5C6E80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4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C461-76D1-B546-9879-61068019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A198F-FE81-B24C-9DBE-33E27A4ED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33A43-C3AC-184C-8032-08463359A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795E6-DF95-D74B-A35A-1760841C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D8DC4-1BEF-444B-9F30-B2462C71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6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AFF59-AC80-944C-85F2-6212B1125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68E76-F34B-594B-AF8A-D6B177DDE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7220B-F59C-9E47-AB38-A6D27EC2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1F9E3-4F25-6D43-81ED-A32E433E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2A63D-52C4-E040-96BE-6114F636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7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72672-DDEA-D149-BD0E-B17DD36B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82CA-1D4B-4945-90C9-4837A3E5B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63AD7-E41E-084B-A41D-6B79A9C5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B55F2-E02D-884B-A15C-9F3F1BE2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42E58-D811-E249-B580-8031E0FCC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69B3-4913-6C49-A385-DF65DBADA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1C041-FF08-5C42-8501-840BCA07E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75160-7810-214E-B38D-AE7732D3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31760-6005-0E4F-AE38-B61CF50E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B531B-6F75-974F-BCF9-8B62F8DD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0A96-2AC0-4048-A7AC-4EC92B39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A6662-6747-1A4E-BC1F-57578D3BB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76EA0-4DC7-E044-AE23-FB77D8B55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FC527-6552-F44C-AE50-7CA91648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2B3AE-4402-6344-948D-FFC4DCFC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5A417-44CD-C247-838C-8FAA53EE6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3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7850-2FC5-E54E-A7FD-80C08A38A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10441-C5D8-8744-9F0A-5384ADE23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92A9F-3F4B-0C4C-9CE2-20C032A75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DCC0B-7FCC-7449-AEA4-284AD56BA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D55240-9E4D-CE46-9DDA-517C1E791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BCF9F-6D9B-184D-9769-A599A049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EAEC0-E286-CA49-8969-D72B417F6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1C5EB9-E2A1-B743-AB66-B7CF26CB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E705-BB22-B44C-8582-38318BDE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28EAE-9DF4-5043-8D68-CB8B38A3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92D1F-6BD4-9A45-9CB9-997FD72F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89871-B2CB-4849-9578-E0474795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1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A0F4F-A12D-D74B-8B52-5E7C2B60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82A68-D13C-D04D-9F36-33C6AE48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BAECD-0778-7444-9CAA-76DDF0C3B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9E72-25AD-2A44-BD3B-29E0CA2A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96AA8-568A-BF40-BB7D-168414DF0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C01CE-F97E-C949-B15E-7685DA7F2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C1AF4-A7D0-9C45-9320-DBD958A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D230B-BBC2-F24D-88F7-A291E97C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CED38-C5EB-CE45-88ED-B1816750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86E5E-397A-3749-88E2-E4DBFD2D8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DFD10A-ED1A-3B48-937D-3473D084B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19DB-0EDA-FA4D-B0BC-64CE4A75B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F12A8-7D0C-4E41-9DAA-B1D256B1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2ACD7-9F56-4944-994F-BD6C8F56C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13316-8F83-9C42-B9CE-54ECA742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4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A8CAE-BA2A-0F41-8627-8044797D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94FA2-AFD1-9147-84A2-136190B7C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02C85-7AA1-4E4B-A4E7-FB9400E71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26D2-B1E0-5D46-8B93-8EBE2C4593F3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83AAF-197E-BE49-9762-0FFB99CC7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D5647-3A55-754D-B173-644119503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9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B2337B-DCEE-CC48-998D-421C3D5324D3}"/>
              </a:ext>
            </a:extLst>
          </p:cNvPr>
          <p:cNvSpPr txBox="1"/>
          <p:nvPr/>
        </p:nvSpPr>
        <p:spPr>
          <a:xfrm>
            <a:off x="2253342" y="146957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GCAT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3435A1B-D5DB-B04F-82CB-2C001351CA18}"/>
              </a:ext>
            </a:extLst>
          </p:cNvPr>
          <p:cNvGrpSpPr/>
          <p:nvPr/>
        </p:nvGrpSpPr>
        <p:grpSpPr>
          <a:xfrm>
            <a:off x="1415142" y="1632857"/>
            <a:ext cx="838200" cy="1077686"/>
            <a:chOff x="1415142" y="1632857"/>
            <a:chExt cx="838200" cy="1077686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4F0A016-5B59-2843-8F3B-550763ADCFDE}"/>
                </a:ext>
              </a:extLst>
            </p:cNvPr>
            <p:cNvCxnSpPr/>
            <p:nvPr/>
          </p:nvCxnSpPr>
          <p:spPr>
            <a:xfrm>
              <a:off x="1415142" y="1654629"/>
              <a:ext cx="838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41915B8-8344-B04F-B94C-AC87603B8C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6027" y="1632857"/>
              <a:ext cx="0" cy="107768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DF7DEA7-974D-6D40-A6D2-A217D1465056}"/>
                </a:ext>
              </a:extLst>
            </p:cNvPr>
            <p:cNvCxnSpPr>
              <a:cxnSpLocks/>
            </p:cNvCxnSpPr>
            <p:nvPr/>
          </p:nvCxnSpPr>
          <p:spPr>
            <a:xfrm>
              <a:off x="1600199" y="1894115"/>
              <a:ext cx="653143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83A1D88-C7A1-BF43-B8A2-DC5509D70B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11084" y="1872343"/>
              <a:ext cx="0" cy="838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77BC4D22-8A4B-0948-BE1D-ED433B4E5AB3}"/>
              </a:ext>
            </a:extLst>
          </p:cNvPr>
          <p:cNvSpPr txBox="1"/>
          <p:nvPr/>
        </p:nvSpPr>
        <p:spPr>
          <a:xfrm>
            <a:off x="8153399" y="170157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GCCT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1E47DFE-A26D-AB48-9DDF-2B3E7D0C249E}"/>
              </a:ext>
            </a:extLst>
          </p:cNvPr>
          <p:cNvGrpSpPr/>
          <p:nvPr/>
        </p:nvGrpSpPr>
        <p:grpSpPr>
          <a:xfrm flipH="1">
            <a:off x="8889498" y="1589312"/>
            <a:ext cx="838200" cy="1077686"/>
            <a:chOff x="1415142" y="1632857"/>
            <a:chExt cx="838200" cy="1077686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C8A3FC1-6CCC-DD44-A614-2BD73B5DB1C6}"/>
                </a:ext>
              </a:extLst>
            </p:cNvPr>
            <p:cNvCxnSpPr/>
            <p:nvPr/>
          </p:nvCxnSpPr>
          <p:spPr>
            <a:xfrm>
              <a:off x="1415142" y="1654629"/>
              <a:ext cx="838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313A409-10AD-124D-94C7-31EF0103EE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6027" y="1632857"/>
              <a:ext cx="0" cy="107768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096F086-77B2-FD4F-8057-E42F20D34DBF}"/>
                </a:ext>
              </a:extLst>
            </p:cNvPr>
            <p:cNvCxnSpPr>
              <a:cxnSpLocks/>
            </p:cNvCxnSpPr>
            <p:nvPr/>
          </p:nvCxnSpPr>
          <p:spPr>
            <a:xfrm>
              <a:off x="1600199" y="1894115"/>
              <a:ext cx="653143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5836CB0-D488-3345-A777-5C30EE04CD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11084" y="1872343"/>
              <a:ext cx="0" cy="8382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0E0D821-7EAA-C74D-AA09-9B5B1ED9E9E4}"/>
              </a:ext>
            </a:extLst>
          </p:cNvPr>
          <p:cNvCxnSpPr>
            <a:cxnSpLocks/>
          </p:cNvCxnSpPr>
          <p:nvPr/>
        </p:nvCxnSpPr>
        <p:spPr>
          <a:xfrm flipV="1">
            <a:off x="1426027" y="2710543"/>
            <a:ext cx="0" cy="23186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329D8B4-F5FE-0343-9DC7-B9BA729C9D39}"/>
              </a:ext>
            </a:extLst>
          </p:cNvPr>
          <p:cNvCxnSpPr>
            <a:cxnSpLocks/>
          </p:cNvCxnSpPr>
          <p:nvPr/>
        </p:nvCxnSpPr>
        <p:spPr>
          <a:xfrm flipV="1">
            <a:off x="1611084" y="2547255"/>
            <a:ext cx="0" cy="23186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66B8242-527D-8C40-A443-964EFC3E56D7}"/>
              </a:ext>
            </a:extLst>
          </p:cNvPr>
          <p:cNvCxnSpPr>
            <a:cxnSpLocks/>
          </p:cNvCxnSpPr>
          <p:nvPr/>
        </p:nvCxnSpPr>
        <p:spPr>
          <a:xfrm flipH="1">
            <a:off x="1382484" y="5040083"/>
            <a:ext cx="83452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45D590A-8FF3-7A42-A6E7-DEB27E3D508E}"/>
              </a:ext>
            </a:extLst>
          </p:cNvPr>
          <p:cNvCxnSpPr>
            <a:cxnSpLocks/>
          </p:cNvCxnSpPr>
          <p:nvPr/>
        </p:nvCxnSpPr>
        <p:spPr>
          <a:xfrm flipH="1">
            <a:off x="1578427" y="4838696"/>
            <a:ext cx="796421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23DC9C8-3B63-DD49-B578-BD250776C4D7}"/>
              </a:ext>
            </a:extLst>
          </p:cNvPr>
          <p:cNvCxnSpPr>
            <a:cxnSpLocks/>
          </p:cNvCxnSpPr>
          <p:nvPr/>
        </p:nvCxnSpPr>
        <p:spPr>
          <a:xfrm flipV="1">
            <a:off x="9531756" y="2405743"/>
            <a:ext cx="0" cy="246016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84241DA-E5A3-5E4C-BDC9-51A1D32A6CBA}"/>
              </a:ext>
            </a:extLst>
          </p:cNvPr>
          <p:cNvCxnSpPr>
            <a:cxnSpLocks/>
          </p:cNvCxnSpPr>
          <p:nvPr/>
        </p:nvCxnSpPr>
        <p:spPr>
          <a:xfrm flipV="1">
            <a:off x="9716813" y="2547255"/>
            <a:ext cx="0" cy="25146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6576DF33-0EF4-824B-A8B4-FDF037ED6D43}"/>
              </a:ext>
            </a:extLst>
          </p:cNvPr>
          <p:cNvSpPr/>
          <p:nvPr/>
        </p:nvSpPr>
        <p:spPr>
          <a:xfrm>
            <a:off x="9226954" y="1954506"/>
            <a:ext cx="827314" cy="7943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RBS</a:t>
            </a:r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F62FE775-8F96-0841-A7F6-194EF79F6F46}"/>
              </a:ext>
            </a:extLst>
          </p:cNvPr>
          <p:cNvSpPr/>
          <p:nvPr/>
        </p:nvSpPr>
        <p:spPr>
          <a:xfrm rot="5400000">
            <a:off x="8856842" y="3069769"/>
            <a:ext cx="1545772" cy="10885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GFP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787327-6E09-D843-97FC-078880E91746}"/>
              </a:ext>
            </a:extLst>
          </p:cNvPr>
          <p:cNvSpPr txBox="1"/>
          <p:nvPr/>
        </p:nvSpPr>
        <p:spPr>
          <a:xfrm>
            <a:off x="2267476" y="1456824"/>
            <a:ext cx="6664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rgbClr val="009193"/>
                </a:solidFill>
                <a:latin typeface="Courier" pitchFamily="2" charset="0"/>
              </a:rPr>
              <a:t>    NNNNNNNNNNNNNNNNNNNNNNNNNNNTATGATGNNNNNCGGA</a:t>
            </a:r>
          </a:p>
          <a:p>
            <a:r>
              <a:rPr lang="en-US" b="1" cap="all" dirty="0">
                <a:solidFill>
                  <a:srgbClr val="009193"/>
                </a:solidFill>
                <a:latin typeface="Courier" pitchFamily="2" charset="0"/>
              </a:rPr>
              <a:t>CGTANNNNNNNNNNNNNNNNNNNNNNNNNNNATACTACNNNNN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51A3EDC-DC88-D547-A03F-C81431400C9F}"/>
              </a:ext>
            </a:extLst>
          </p:cNvPr>
          <p:cNvSpPr/>
          <p:nvPr/>
        </p:nvSpPr>
        <p:spPr>
          <a:xfrm>
            <a:off x="6589986" y="1444169"/>
            <a:ext cx="977274" cy="718457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44AD8FD-DBF9-504B-9660-F579B0ACBD4E}"/>
              </a:ext>
            </a:extLst>
          </p:cNvPr>
          <p:cNvSpPr/>
          <p:nvPr/>
        </p:nvSpPr>
        <p:spPr>
          <a:xfrm>
            <a:off x="3332088" y="1409698"/>
            <a:ext cx="867478" cy="718457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736BE25-321F-5448-ADBB-D01AF423E980}"/>
              </a:ext>
            </a:extLst>
          </p:cNvPr>
          <p:cNvGrpSpPr/>
          <p:nvPr/>
        </p:nvGrpSpPr>
        <p:grpSpPr>
          <a:xfrm>
            <a:off x="2100946" y="2815768"/>
            <a:ext cx="6647042" cy="1097575"/>
            <a:chOff x="2242456" y="1172430"/>
            <a:chExt cx="6647042" cy="1097575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D17CD1DE-2587-9942-8B34-D841ABFB2A5E}"/>
                </a:ext>
              </a:extLst>
            </p:cNvPr>
            <p:cNvGrpSpPr/>
            <p:nvPr/>
          </p:nvGrpSpPr>
          <p:grpSpPr>
            <a:xfrm>
              <a:off x="2939139" y="1172430"/>
              <a:ext cx="5214260" cy="1097575"/>
              <a:chOff x="2939139" y="1172430"/>
              <a:chExt cx="5214260" cy="1097575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8D3B6C7B-4776-434C-9F5C-8B465FE9BF1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39139" y="1915884"/>
                <a:ext cx="521426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99E6409D-358B-A946-96B0-E9E231021E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989441" y="1632857"/>
                <a:ext cx="5163958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Left Arrow 34">
                <a:extLst>
                  <a:ext uri="{FF2B5EF4-FFF2-40B4-BE49-F238E27FC236}">
                    <a16:creationId xmlns:a16="http://schemas.microsoft.com/office/drawing/2014/main" id="{1EC73FCF-E3F7-DB4D-99DF-988E9BD67DBC}"/>
                  </a:ext>
                </a:extLst>
              </p:cNvPr>
              <p:cNvSpPr/>
              <p:nvPr/>
            </p:nvSpPr>
            <p:spPr>
              <a:xfrm>
                <a:off x="3120070" y="1315468"/>
                <a:ext cx="2975927" cy="954537"/>
              </a:xfrm>
              <a:prstGeom prst="leftArrow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yellow fluorescent protein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19503BF-7C6B-B841-ACD7-73C8032BBEFE}"/>
                  </a:ext>
                </a:extLst>
              </p:cNvPr>
              <p:cNvSpPr/>
              <p:nvPr/>
            </p:nvSpPr>
            <p:spPr>
              <a:xfrm>
                <a:off x="6248398" y="1398990"/>
                <a:ext cx="827314" cy="794309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RBS</a:t>
                </a:r>
              </a:p>
            </p:txBody>
          </p:sp>
          <p:sp>
            <p:nvSpPr>
              <p:cNvPr id="37" name="Bent Arrow 36">
                <a:extLst>
                  <a:ext uri="{FF2B5EF4-FFF2-40B4-BE49-F238E27FC236}">
                    <a16:creationId xmlns:a16="http://schemas.microsoft.com/office/drawing/2014/main" id="{737154D4-5CCE-D041-B4A0-74C03644F971}"/>
                  </a:ext>
                </a:extLst>
              </p:cNvPr>
              <p:cNvSpPr/>
              <p:nvPr/>
            </p:nvSpPr>
            <p:spPr>
              <a:xfrm flipH="1">
                <a:off x="7086598" y="1172430"/>
                <a:ext cx="849085" cy="1023078"/>
              </a:xfrm>
              <a:prstGeom prst="bentArrow">
                <a:avLst/>
              </a:prstGeom>
              <a:solidFill>
                <a:srgbClr val="00919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A242E2D-AFA5-5E4F-8A61-F42BC827EE6F}"/>
                </a:ext>
              </a:extLst>
            </p:cNvPr>
            <p:cNvSpPr/>
            <p:nvPr/>
          </p:nvSpPr>
          <p:spPr>
            <a:xfrm>
              <a:off x="2242456" y="1687677"/>
              <a:ext cx="7360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CGTA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9E1BD17B-1E5E-8E40-BC5E-9D1CA152407F}"/>
                </a:ext>
              </a:extLst>
            </p:cNvPr>
            <p:cNvSpPr txBox="1"/>
            <p:nvPr/>
          </p:nvSpPr>
          <p:spPr>
            <a:xfrm>
              <a:off x="8153399" y="1404646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urier" pitchFamily="2" charset="0"/>
                </a:rPr>
                <a:t>CGGA</a:t>
              </a:r>
              <a:endParaRPr lang="en-US" dirty="0"/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8AD38D96-8269-1340-B732-8A881759FC59}"/>
              </a:ext>
            </a:extLst>
          </p:cNvPr>
          <p:cNvSpPr txBox="1"/>
          <p:nvPr/>
        </p:nvSpPr>
        <p:spPr>
          <a:xfrm>
            <a:off x="6849734" y="2152131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FFE122B-A379-2742-88E4-28D9C7781AEB}"/>
              </a:ext>
            </a:extLst>
          </p:cNvPr>
          <p:cNvSpPr txBox="1"/>
          <p:nvPr/>
        </p:nvSpPr>
        <p:spPr>
          <a:xfrm>
            <a:off x="3512269" y="2150281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-35</a:t>
            </a:r>
          </a:p>
        </p:txBody>
      </p:sp>
    </p:spTree>
    <p:extLst>
      <p:ext uri="{BB962C8B-B14F-4D97-AF65-F5344CB8AC3E}">
        <p14:creationId xmlns:p14="http://schemas.microsoft.com/office/powerpoint/2010/main" val="397112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Malcolm</dc:creator>
  <cp:lastModifiedBy>Campbell, Malcolm</cp:lastModifiedBy>
  <cp:revision>30</cp:revision>
  <dcterms:created xsi:type="dcterms:W3CDTF">2020-09-12T15:50:18Z</dcterms:created>
  <dcterms:modified xsi:type="dcterms:W3CDTF">2020-09-22T01:06:46Z</dcterms:modified>
</cp:coreProperties>
</file>