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"/>
  </p:notesMasterIdLst>
  <p:sldIdLst>
    <p:sldId id="264" r:id="rId2"/>
    <p:sldId id="266" r:id="rId3"/>
    <p:sldId id="267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horzBarState="maximized"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7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57E73-42F4-0E47-B69B-E1F22B9E069C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8F082-EAC2-2142-A2BB-D46679D0C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9CFB-27B7-AB42-B853-F0C3A8CC5B7D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65F1-867F-9A4E-9661-EECF7088EF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9CFB-27B7-AB42-B853-F0C3A8CC5B7D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65F1-867F-9A4E-9661-EECF7088EF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9CFB-27B7-AB42-B853-F0C3A8CC5B7D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65F1-867F-9A4E-9661-EECF7088EF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9CFB-27B7-AB42-B853-F0C3A8CC5B7D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65F1-867F-9A4E-9661-EECF7088EF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9CFB-27B7-AB42-B853-F0C3A8CC5B7D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65F1-867F-9A4E-9661-EECF7088EF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9CFB-27B7-AB42-B853-F0C3A8CC5B7D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65F1-867F-9A4E-9661-EECF7088EF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9CFB-27B7-AB42-B853-F0C3A8CC5B7D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65F1-867F-9A4E-9661-EECF7088EF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9CFB-27B7-AB42-B853-F0C3A8CC5B7D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65F1-867F-9A4E-9661-EECF7088EF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9CFB-27B7-AB42-B853-F0C3A8CC5B7D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65F1-867F-9A4E-9661-EECF7088EF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9CFB-27B7-AB42-B853-F0C3A8CC5B7D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65F1-867F-9A4E-9661-EECF7088EF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9CFB-27B7-AB42-B853-F0C3A8CC5B7D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65F1-867F-9A4E-9661-EECF7088EF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E9CFB-27B7-AB42-B853-F0C3A8CC5B7D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765F1-867F-9A4E-9661-EECF7088EF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d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df"/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1296" y="266866"/>
            <a:ext cx="7956325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Synthetic Biology at Saint Mary’s College</a:t>
            </a:r>
          </a:p>
          <a:p>
            <a:endParaRPr lang="en-US" dirty="0" smtClean="0"/>
          </a:p>
          <a:p>
            <a:r>
              <a:rPr lang="en-US" sz="2400" dirty="0" smtClean="0"/>
              <a:t>1. Previous experience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2. Application in courses</a:t>
            </a:r>
          </a:p>
          <a:p>
            <a:r>
              <a:rPr lang="en-US" sz="2400" dirty="0" smtClean="0"/>
              <a:t>	a. </a:t>
            </a:r>
            <a:r>
              <a:rPr lang="en-US" sz="2400" dirty="0" err="1" smtClean="0"/>
              <a:t>Vidya</a:t>
            </a:r>
            <a:r>
              <a:rPr lang="en-US" sz="2400" dirty="0" smtClean="0"/>
              <a:t> – Genetics lab course</a:t>
            </a:r>
          </a:p>
          <a:p>
            <a:endParaRPr lang="en-US" sz="2400" dirty="0" smtClean="0"/>
          </a:p>
          <a:p>
            <a:r>
              <a:rPr lang="en-US" sz="2400" dirty="0" smtClean="0"/>
              <a:t>	</a:t>
            </a:r>
            <a:r>
              <a:rPr lang="en-US" sz="2400" dirty="0" err="1" smtClean="0"/>
              <a:t>b</a:t>
            </a:r>
            <a:r>
              <a:rPr lang="en-US" sz="2400" dirty="0" smtClean="0"/>
              <a:t>. Valerie – Special Topics in Chemistry lecture course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3. Research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775" y="266866"/>
            <a:ext cx="8695559" cy="63709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3. Research</a:t>
            </a:r>
          </a:p>
          <a:p>
            <a:r>
              <a:rPr lang="en-US" sz="2400" dirty="0" smtClean="0"/>
              <a:t>	a. Engineered biosynthesis of biologically active natural products</a:t>
            </a:r>
          </a:p>
          <a:p>
            <a:r>
              <a:rPr lang="en-US" sz="2400" dirty="0" smtClean="0"/>
              <a:t>			(or precursors)</a:t>
            </a:r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i</a:t>
            </a:r>
            <a:r>
              <a:rPr lang="en-US" sz="2400" dirty="0" smtClean="0"/>
              <a:t>. </a:t>
            </a:r>
            <a:r>
              <a:rPr lang="en-US" sz="2400" dirty="0" err="1" smtClean="0"/>
              <a:t>Taxol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			Challenge – work already in progress!</a:t>
            </a:r>
          </a:p>
          <a:p>
            <a:r>
              <a:rPr lang="en-US" sz="2400" dirty="0" smtClean="0"/>
              <a:t>				ex. </a:t>
            </a:r>
            <a:r>
              <a:rPr lang="en-US" sz="2400" i="1" dirty="0" err="1" smtClean="0"/>
              <a:t>Biotechnol</a:t>
            </a:r>
            <a:r>
              <a:rPr lang="en-US" sz="2400" i="1" dirty="0" smtClean="0"/>
              <a:t>. </a:t>
            </a:r>
            <a:r>
              <a:rPr lang="en-US" sz="2400" i="1" dirty="0" err="1" smtClean="0"/>
              <a:t>Bioeng</a:t>
            </a:r>
            <a:r>
              <a:rPr lang="en-US" sz="2400" i="1" dirty="0" smtClean="0"/>
              <a:t>.</a:t>
            </a:r>
            <a:r>
              <a:rPr lang="en-US" sz="2400" dirty="0" smtClean="0"/>
              <a:t> </a:t>
            </a:r>
            <a:r>
              <a:rPr lang="en-US" sz="2400" b="1" dirty="0" smtClean="0"/>
              <a:t>2006</a:t>
            </a:r>
            <a:r>
              <a:rPr lang="en-US" sz="2400" dirty="0" smtClean="0"/>
              <a:t>, </a:t>
            </a:r>
            <a:r>
              <a:rPr lang="en-US" sz="2400" i="1" dirty="0" smtClean="0"/>
              <a:t>93</a:t>
            </a:r>
            <a:r>
              <a:rPr lang="en-US" sz="2400" dirty="0" smtClean="0"/>
              <a:t>, (2) 212-224.</a:t>
            </a:r>
          </a:p>
          <a:p>
            <a:endParaRPr lang="en-US" sz="2400" dirty="0" smtClean="0"/>
          </a:p>
          <a:p>
            <a:r>
              <a:rPr lang="en-US" sz="2400" dirty="0" smtClean="0"/>
              <a:t>		ii. Other targets?!</a:t>
            </a:r>
          </a:p>
          <a:p>
            <a:r>
              <a:rPr lang="en-US" sz="2400" dirty="0" smtClean="0"/>
              <a:t>			Challenge – finding biosynthetic </a:t>
            </a:r>
            <a:r>
              <a:rPr lang="en-US" sz="2400" dirty="0" smtClean="0"/>
              <a:t>pathways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153327" y="1620423"/>
            <a:ext cx="4470400" cy="2997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6288835" y="2222444"/>
            <a:ext cx="2362200" cy="13843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775" y="266866"/>
            <a:ext cx="8534909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3. Research</a:t>
            </a:r>
          </a:p>
          <a:p>
            <a:r>
              <a:rPr lang="en-US" sz="2400" dirty="0" smtClean="0"/>
              <a:t>	</a:t>
            </a:r>
            <a:r>
              <a:rPr lang="en-US" sz="2400" dirty="0" err="1" smtClean="0"/>
              <a:t>b</a:t>
            </a:r>
            <a:r>
              <a:rPr lang="en-US" sz="2400" dirty="0" smtClean="0"/>
              <a:t>. Pollutant detectors</a:t>
            </a:r>
          </a:p>
          <a:p>
            <a:endParaRPr lang="en-US" sz="2400" dirty="0" smtClean="0"/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i</a:t>
            </a:r>
            <a:r>
              <a:rPr lang="en-US" sz="2400" dirty="0" smtClean="0"/>
              <a:t>. </a:t>
            </a:r>
            <a:r>
              <a:rPr lang="en-US" sz="2400" dirty="0" err="1" smtClean="0"/>
              <a:t>Pyrethroids</a:t>
            </a:r>
            <a:r>
              <a:rPr lang="en-US" sz="2400" dirty="0" smtClean="0"/>
              <a:t>: very low concentrations are toxic</a:t>
            </a:r>
          </a:p>
          <a:p>
            <a:r>
              <a:rPr lang="en-US" sz="2400" dirty="0" smtClean="0"/>
              <a:t>			Can synthetic biology provide lower detection methods?</a:t>
            </a:r>
          </a:p>
          <a:p>
            <a:r>
              <a:rPr lang="en-US" sz="2400" dirty="0" smtClean="0"/>
              <a:t>			challenge – Na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 channel disruptor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		ii. Endocrine disruptors (herbicides, pesticides, additives)</a:t>
            </a:r>
          </a:p>
          <a:p>
            <a:r>
              <a:rPr lang="en-US" sz="2400" dirty="0" smtClean="0"/>
              <a:t>			</a:t>
            </a:r>
            <a:r>
              <a:rPr lang="en-US" sz="2400" dirty="0" err="1" smtClean="0"/>
              <a:t>bisphenols</a:t>
            </a:r>
            <a:r>
              <a:rPr lang="en-US" sz="2400" dirty="0" smtClean="0"/>
              <a:t>; </a:t>
            </a:r>
            <a:r>
              <a:rPr lang="en-US" sz="2400" dirty="0" err="1" smtClean="0"/>
              <a:t>chlordanes</a:t>
            </a:r>
            <a:r>
              <a:rPr lang="en-US" sz="2400" dirty="0" smtClean="0"/>
              <a:t>; PCBs; etc.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870204" y="2743200"/>
            <a:ext cx="3840480" cy="10972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ent Arrow 4"/>
          <p:cNvSpPr/>
          <p:nvPr/>
        </p:nvSpPr>
        <p:spPr>
          <a:xfrm>
            <a:off x="3260329" y="2193230"/>
            <a:ext cx="644187" cy="331282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984318" y="1196836"/>
            <a:ext cx="1537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Lipid</a:t>
            </a:r>
          </a:p>
          <a:p>
            <a:r>
              <a:rPr lang="en-US" dirty="0" smtClean="0"/>
              <a:t>Soluble</a:t>
            </a:r>
          </a:p>
          <a:p>
            <a:r>
              <a:rPr lang="en-US" dirty="0" smtClean="0"/>
              <a:t>Drug	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15892" y="2524512"/>
            <a:ext cx="566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78052" y="2563802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GFP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550929" y="613538"/>
            <a:ext cx="6565822" cy="426985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684775">
            <a:off x="1732293" y="1927604"/>
            <a:ext cx="1196347" cy="21165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908045" y="2544157"/>
            <a:ext cx="782226" cy="34968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778052" y="2583447"/>
            <a:ext cx="556564" cy="34968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244426" y="2261128"/>
            <a:ext cx="12354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Hormone</a:t>
            </a:r>
          </a:p>
          <a:p>
            <a:r>
              <a:rPr lang="en-US" dirty="0" smtClean="0"/>
              <a:t>Responsive</a:t>
            </a:r>
          </a:p>
          <a:p>
            <a:r>
              <a:rPr lang="en-US" dirty="0" smtClean="0"/>
              <a:t>gene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176396" y="2261128"/>
            <a:ext cx="1303503" cy="92333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3" idx="3"/>
            <a:endCxn id="16" idx="1"/>
          </p:cNvCxnSpPr>
          <p:nvPr/>
        </p:nvCxnSpPr>
        <p:spPr>
          <a:xfrm>
            <a:off x="3690271" y="2719001"/>
            <a:ext cx="486125" cy="37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799415" y="2544157"/>
            <a:ext cx="685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HREP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691568" y="2563802"/>
            <a:ext cx="782226" cy="34968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Bent Arrow 20"/>
          <p:cNvSpPr/>
          <p:nvPr/>
        </p:nvSpPr>
        <p:spPr>
          <a:xfrm>
            <a:off x="6007879" y="2232520"/>
            <a:ext cx="644187" cy="331282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22"/>
          <p:cNvCxnSpPr>
            <a:stCxn id="16" idx="3"/>
            <a:endCxn id="20" idx="1"/>
          </p:cNvCxnSpPr>
          <p:nvPr/>
        </p:nvCxnSpPr>
        <p:spPr>
          <a:xfrm>
            <a:off x="5479899" y="2722793"/>
            <a:ext cx="211669" cy="158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0" idx="3"/>
            <a:endCxn id="9" idx="1"/>
          </p:cNvCxnSpPr>
          <p:nvPr/>
        </p:nvCxnSpPr>
        <p:spPr>
          <a:xfrm>
            <a:off x="6473794" y="2738646"/>
            <a:ext cx="304258" cy="98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77224" y="4701985"/>
            <a:ext cx="753328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Applications: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Detection of certain endocrine disruptors</a:t>
            </a:r>
          </a:p>
          <a:p>
            <a:pPr marL="800100" lvl="1" indent="-342900"/>
            <a:r>
              <a:rPr lang="en-US" sz="2400" dirty="0" smtClean="0"/>
              <a:t>Detection limits?</a:t>
            </a:r>
          </a:p>
          <a:p>
            <a:pPr marL="800100" lvl="1" indent="-342900"/>
            <a:endParaRPr lang="en-US" sz="2400" dirty="0" smtClean="0"/>
          </a:p>
          <a:p>
            <a:pPr marL="73152" lvl="1" indent="-342900"/>
            <a:r>
              <a:rPr lang="en-US" sz="2400" dirty="0" smtClean="0"/>
              <a:t>2. Screening to identify compounds as endocrine disruptors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5159" y="0"/>
            <a:ext cx="5032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Endocrine disruptors strategy (maybe):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208</Words>
  <Application>Microsoft Macintosh PowerPoint</Application>
  <PresentationFormat>On-screen Show (4:3)</PresentationFormat>
  <Paragraphs>57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temp</dc:creator>
  <cp:lastModifiedBy>SMC</cp:lastModifiedBy>
  <cp:revision>13</cp:revision>
  <dcterms:created xsi:type="dcterms:W3CDTF">2010-07-12T05:51:02Z</dcterms:created>
  <dcterms:modified xsi:type="dcterms:W3CDTF">2010-07-12T06:03:12Z</dcterms:modified>
</cp:coreProperties>
</file>