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69" r:id="rId3"/>
    <p:sldId id="265" r:id="rId4"/>
    <p:sldId id="279" r:id="rId5"/>
    <p:sldId id="280" r:id="rId6"/>
    <p:sldId id="278" r:id="rId7"/>
    <p:sldId id="272" r:id="rId8"/>
    <p:sldId id="263" r:id="rId9"/>
    <p:sldId id="276" r:id="rId10"/>
    <p:sldId id="281" r:id="rId11"/>
    <p:sldId id="277" r:id="rId12"/>
    <p:sldId id="274" r:id="rId13"/>
    <p:sldId id="282" r:id="rId14"/>
    <p:sldId id="260" r:id="rId15"/>
    <p:sldId id="273" r:id="rId16"/>
    <p:sldId id="283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taylor:Desktop:p450Hits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taylor:Desktop:p450HitsGra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landtaylor:Dropbox:College:Genomics%20Lab:Data:p450:P450Hits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Illumina!$A$1:$A$266</c:f>
              <c:strCache>
                <c:ptCount val="266"/>
                <c:pt idx="0">
                  <c:v>CYP71A19</c:v>
                </c:pt>
                <c:pt idx="1">
                  <c:v>CYP71A22</c:v>
                </c:pt>
                <c:pt idx="2">
                  <c:v>CYP81F1</c:v>
                </c:pt>
                <c:pt idx="3">
                  <c:v>CYP706A6</c:v>
                </c:pt>
                <c:pt idx="4">
                  <c:v>CYP71B37</c:v>
                </c:pt>
                <c:pt idx="5">
                  <c:v>CYP71B2</c:v>
                </c:pt>
                <c:pt idx="6">
                  <c:v>CYP71B20</c:v>
                </c:pt>
                <c:pt idx="7">
                  <c:v>CYP76C5</c:v>
                </c:pt>
                <c:pt idx="8">
                  <c:v>CYP71A26</c:v>
                </c:pt>
                <c:pt idx="9">
                  <c:v>CYP71B13</c:v>
                </c:pt>
                <c:pt idx="10">
                  <c:v>CYP71B36</c:v>
                </c:pt>
                <c:pt idx="11">
                  <c:v>CYP81D8</c:v>
                </c:pt>
                <c:pt idx="12">
                  <c:v>CYP81G1</c:v>
                </c:pt>
                <c:pt idx="13">
                  <c:v>CYP706A4</c:v>
                </c:pt>
                <c:pt idx="14">
                  <c:v>CYP71A13</c:v>
                </c:pt>
                <c:pt idx="15">
                  <c:v>CYP71A24</c:v>
                </c:pt>
                <c:pt idx="16">
                  <c:v>CYP76C7</c:v>
                </c:pt>
                <c:pt idx="17">
                  <c:v>CYP81D2</c:v>
                </c:pt>
                <c:pt idx="18">
                  <c:v>CYP71A25</c:v>
                </c:pt>
                <c:pt idx="19">
                  <c:v>CYP71A27</c:v>
                </c:pt>
                <c:pt idx="20">
                  <c:v>CYP81F2</c:v>
                </c:pt>
                <c:pt idx="21">
                  <c:v>CYP81F3</c:v>
                </c:pt>
                <c:pt idx="22">
                  <c:v>CYP706A7</c:v>
                </c:pt>
                <c:pt idx="23">
                  <c:v>CYP71B19</c:v>
                </c:pt>
                <c:pt idx="24">
                  <c:v>CYP71B34</c:v>
                </c:pt>
                <c:pt idx="25">
                  <c:v>CYP81H1</c:v>
                </c:pt>
                <c:pt idx="26">
                  <c:v>CYP706A1</c:v>
                </c:pt>
                <c:pt idx="27">
                  <c:v>CYP71A23</c:v>
                </c:pt>
                <c:pt idx="28">
                  <c:v>CYP71B10</c:v>
                </c:pt>
                <c:pt idx="29">
                  <c:v>CYP76C4</c:v>
                </c:pt>
                <c:pt idx="30">
                  <c:v>CYP706A2</c:v>
                </c:pt>
                <c:pt idx="31">
                  <c:v>CYP71B12</c:v>
                </c:pt>
                <c:pt idx="32">
                  <c:v>CYP76C6</c:v>
                </c:pt>
                <c:pt idx="33">
                  <c:v>CYP71A15</c:v>
                </c:pt>
                <c:pt idx="34">
                  <c:v>CYP71A18</c:v>
                </c:pt>
                <c:pt idx="35">
                  <c:v>CYP71B27</c:v>
                </c:pt>
                <c:pt idx="36">
                  <c:v>CYP72A8</c:v>
                </c:pt>
                <c:pt idx="37">
                  <c:v>CYP734A1</c:v>
                </c:pt>
                <c:pt idx="38">
                  <c:v>CYP71A21</c:v>
                </c:pt>
                <c:pt idx="39">
                  <c:v>CYP706A5</c:v>
                </c:pt>
                <c:pt idx="40">
                  <c:v>CYP71A12</c:v>
                </c:pt>
                <c:pt idx="41">
                  <c:v>CYP71B11</c:v>
                </c:pt>
                <c:pt idx="42">
                  <c:v>CYP71B14</c:v>
                </c:pt>
                <c:pt idx="43">
                  <c:v>CYP75B1</c:v>
                </c:pt>
                <c:pt idx="44">
                  <c:v>CYP81D4</c:v>
                </c:pt>
                <c:pt idx="45">
                  <c:v>CYP81F4</c:v>
                </c:pt>
                <c:pt idx="46">
                  <c:v>CYP82G1</c:v>
                </c:pt>
                <c:pt idx="47">
                  <c:v>CYP84A1</c:v>
                </c:pt>
                <c:pt idx="48">
                  <c:v>CYP76C2</c:v>
                </c:pt>
                <c:pt idx="49">
                  <c:v>CYP76C3</c:v>
                </c:pt>
                <c:pt idx="50">
                  <c:v>CYP71B29</c:v>
                </c:pt>
                <c:pt idx="51">
                  <c:v>CYP76C1</c:v>
                </c:pt>
                <c:pt idx="52">
                  <c:v>CYP81D10P</c:v>
                </c:pt>
                <c:pt idx="53">
                  <c:v>CYP81K2</c:v>
                </c:pt>
                <c:pt idx="54">
                  <c:v>CYP98A9</c:v>
                </c:pt>
                <c:pt idx="55">
                  <c:v>CYP72A7</c:v>
                </c:pt>
                <c:pt idx="56">
                  <c:v>CYP83A1</c:v>
                </c:pt>
                <c:pt idx="57">
                  <c:v>CYP71A16</c:v>
                </c:pt>
                <c:pt idx="58">
                  <c:v>CYP71B16</c:v>
                </c:pt>
                <c:pt idx="59">
                  <c:v>CYP71B35</c:v>
                </c:pt>
                <c:pt idx="60">
                  <c:v>CYP72A10</c:v>
                </c:pt>
                <c:pt idx="61">
                  <c:v>CYP76G1</c:v>
                </c:pt>
                <c:pt idx="62">
                  <c:v>CYP707A3</c:v>
                </c:pt>
                <c:pt idx="63">
                  <c:v>CYP712A1</c:v>
                </c:pt>
                <c:pt idx="64">
                  <c:v>CYP82C4</c:v>
                </c:pt>
                <c:pt idx="65">
                  <c:v>CYP71A20</c:v>
                </c:pt>
                <c:pt idx="66">
                  <c:v>CYP71B17</c:v>
                </c:pt>
                <c:pt idx="67">
                  <c:v>CYP71B23</c:v>
                </c:pt>
                <c:pt idx="68">
                  <c:v>CYP72A15</c:v>
                </c:pt>
                <c:pt idx="69">
                  <c:v>CYP71A14</c:v>
                </c:pt>
                <c:pt idx="70">
                  <c:v>CYP81D3</c:v>
                </c:pt>
                <c:pt idx="71">
                  <c:v>CYP81D7</c:v>
                </c:pt>
                <c:pt idx="72">
                  <c:v>CYP705A1</c:v>
                </c:pt>
                <c:pt idx="73">
                  <c:v>CYP705A13</c:v>
                </c:pt>
                <c:pt idx="74">
                  <c:v>CYP705A23</c:v>
                </c:pt>
                <c:pt idx="75">
                  <c:v>CYP706A3</c:v>
                </c:pt>
                <c:pt idx="76">
                  <c:v>CYP72A11</c:v>
                </c:pt>
                <c:pt idx="77">
                  <c:v>CYP72A9</c:v>
                </c:pt>
                <c:pt idx="78">
                  <c:v>CYP81K1</c:v>
                </c:pt>
                <c:pt idx="79">
                  <c:v>CYP707A1</c:v>
                </c:pt>
                <c:pt idx="80">
                  <c:v>CYP714A2</c:v>
                </c:pt>
                <c:pt idx="81">
                  <c:v>CYP71B7</c:v>
                </c:pt>
                <c:pt idx="82">
                  <c:v>CYP82C3</c:v>
                </c:pt>
                <c:pt idx="83">
                  <c:v>CYP705A34P</c:v>
                </c:pt>
                <c:pt idx="84">
                  <c:v>CYP71B26</c:v>
                </c:pt>
                <c:pt idx="85">
                  <c:v>CYP72A14</c:v>
                </c:pt>
                <c:pt idx="86">
                  <c:v>CYP81D1</c:v>
                </c:pt>
                <c:pt idx="87">
                  <c:v>CYP83B1</c:v>
                </c:pt>
                <c:pt idx="88">
                  <c:v>CYP705A19</c:v>
                </c:pt>
                <c:pt idx="89">
                  <c:v>CYP81D6</c:v>
                </c:pt>
                <c:pt idx="90">
                  <c:v>CYP705A5</c:v>
                </c:pt>
                <c:pt idx="91">
                  <c:v>CYP78A10</c:v>
                </c:pt>
                <c:pt idx="92">
                  <c:v>CYP82F1</c:v>
                </c:pt>
                <c:pt idx="93">
                  <c:v>CYP705A3</c:v>
                </c:pt>
                <c:pt idx="94">
                  <c:v>CYP78A7</c:v>
                </c:pt>
                <c:pt idx="95">
                  <c:v>CYP82C2</c:v>
                </c:pt>
                <c:pt idx="96">
                  <c:v>CYP71B25</c:v>
                </c:pt>
                <c:pt idx="97">
                  <c:v>CYP71B28</c:v>
                </c:pt>
                <c:pt idx="98">
                  <c:v>CYP71B33</c:v>
                </c:pt>
                <c:pt idx="99">
                  <c:v>CYP71B6</c:v>
                </c:pt>
                <c:pt idx="100">
                  <c:v>CYP71B9</c:v>
                </c:pt>
                <c:pt idx="101">
                  <c:v>CYP721A1</c:v>
                </c:pt>
                <c:pt idx="102">
                  <c:v>CYP72A13</c:v>
                </c:pt>
                <c:pt idx="103">
                  <c:v>CYP77A7</c:v>
                </c:pt>
                <c:pt idx="104">
                  <c:v>CYP93D1</c:v>
                </c:pt>
                <c:pt idx="105">
                  <c:v>CYP705A24</c:v>
                </c:pt>
                <c:pt idx="106">
                  <c:v>CYP705A30</c:v>
                </c:pt>
                <c:pt idx="107">
                  <c:v>CYP71B24</c:v>
                </c:pt>
                <c:pt idx="108">
                  <c:v>CYP71B4</c:v>
                </c:pt>
                <c:pt idx="109">
                  <c:v>CYP78A6</c:v>
                </c:pt>
                <c:pt idx="110">
                  <c:v>CYP71B18P</c:v>
                </c:pt>
                <c:pt idx="111">
                  <c:v>CYP71B8</c:v>
                </c:pt>
                <c:pt idx="112">
                  <c:v>CYP735A1</c:v>
                </c:pt>
                <c:pt idx="113">
                  <c:v>CYP98A3</c:v>
                </c:pt>
                <c:pt idx="114">
                  <c:v>CYP705A28</c:v>
                </c:pt>
                <c:pt idx="115">
                  <c:v>CYP714A1</c:v>
                </c:pt>
                <c:pt idx="116">
                  <c:v>CYP703A2</c:v>
                </c:pt>
                <c:pt idx="117">
                  <c:v>CYP72C1</c:v>
                </c:pt>
                <c:pt idx="118">
                  <c:v>CYP78A5</c:v>
                </c:pt>
                <c:pt idx="119">
                  <c:v>CYP84A4</c:v>
                </c:pt>
                <c:pt idx="120">
                  <c:v>CYP90A1</c:v>
                </c:pt>
                <c:pt idx="121">
                  <c:v>CYP709B3</c:v>
                </c:pt>
                <c:pt idx="122">
                  <c:v>CYP71B5</c:v>
                </c:pt>
                <c:pt idx="123">
                  <c:v>CYP707A4</c:v>
                </c:pt>
                <c:pt idx="124">
                  <c:v>CYP709B2</c:v>
                </c:pt>
                <c:pt idx="125">
                  <c:v>CYP71A28</c:v>
                </c:pt>
                <c:pt idx="126">
                  <c:v>CYP71B3</c:v>
                </c:pt>
                <c:pt idx="127">
                  <c:v>CYP77A9</c:v>
                </c:pt>
                <c:pt idx="128">
                  <c:v>CYP98A8</c:v>
                </c:pt>
                <c:pt idx="129">
                  <c:v>CYP705A8</c:v>
                </c:pt>
                <c:pt idx="130">
                  <c:v>CYP71B21</c:v>
                </c:pt>
                <c:pt idx="131">
                  <c:v>CYP71B22</c:v>
                </c:pt>
                <c:pt idx="132">
                  <c:v>CYP705A18</c:v>
                </c:pt>
                <c:pt idx="133">
                  <c:v>CYP707A2</c:v>
                </c:pt>
                <c:pt idx="134">
                  <c:v>CYP718</c:v>
                </c:pt>
                <c:pt idx="135">
                  <c:v>CYP71B15</c:v>
                </c:pt>
                <c:pt idx="136">
                  <c:v>CYP87A2</c:v>
                </c:pt>
                <c:pt idx="137">
                  <c:v>CYP97A3</c:v>
                </c:pt>
                <c:pt idx="138">
                  <c:v>CYP78A9</c:v>
                </c:pt>
                <c:pt idx="139">
                  <c:v>CYP709B1</c:v>
                </c:pt>
                <c:pt idx="140">
                  <c:v>CYP715A1</c:v>
                </c:pt>
                <c:pt idx="141">
                  <c:v>CYP735A2</c:v>
                </c:pt>
                <c:pt idx="142">
                  <c:v>CYP705A25</c:v>
                </c:pt>
                <c:pt idx="143">
                  <c:v>CYP705A32</c:v>
                </c:pt>
                <c:pt idx="144">
                  <c:v>CYP705A33</c:v>
                </c:pt>
                <c:pt idx="145">
                  <c:v>CYP705A15</c:v>
                </c:pt>
                <c:pt idx="146">
                  <c:v>CYP71B38P</c:v>
                </c:pt>
                <c:pt idx="147">
                  <c:v>CYP78A8</c:v>
                </c:pt>
                <c:pt idx="148">
                  <c:v>CYP81D11</c:v>
                </c:pt>
                <c:pt idx="149">
                  <c:v>CYP89A6</c:v>
                </c:pt>
                <c:pt idx="150">
                  <c:v>CYP90B1</c:v>
                </c:pt>
                <c:pt idx="151">
                  <c:v>CYP705A27</c:v>
                </c:pt>
                <c:pt idx="152">
                  <c:v>CYP89A9</c:v>
                </c:pt>
                <c:pt idx="153">
                  <c:v>CYP705A21</c:v>
                </c:pt>
                <c:pt idx="154">
                  <c:v>CYP81D5</c:v>
                </c:pt>
                <c:pt idx="155">
                  <c:v>CYP97C1</c:v>
                </c:pt>
                <c:pt idx="156">
                  <c:v>CYP705A12</c:v>
                </c:pt>
                <c:pt idx="157">
                  <c:v>CYP71B32</c:v>
                </c:pt>
                <c:pt idx="158">
                  <c:v>CYP705A22</c:v>
                </c:pt>
                <c:pt idx="159">
                  <c:v>CYP77A6</c:v>
                </c:pt>
                <c:pt idx="160">
                  <c:v>CYP77B1</c:v>
                </c:pt>
                <c:pt idx="161">
                  <c:v>CYP88A3</c:v>
                </c:pt>
                <c:pt idx="162">
                  <c:v>CYP89A5</c:v>
                </c:pt>
                <c:pt idx="163">
                  <c:v>CYP705A6</c:v>
                </c:pt>
                <c:pt idx="164">
                  <c:v>CYP77A4</c:v>
                </c:pt>
                <c:pt idx="165">
                  <c:v>CYP90C1</c:v>
                </c:pt>
                <c:pt idx="166">
                  <c:v>CYP712A2</c:v>
                </c:pt>
                <c:pt idx="167">
                  <c:v>CYP88A4</c:v>
                </c:pt>
                <c:pt idx="168">
                  <c:v>CYP705A4</c:v>
                </c:pt>
                <c:pt idx="169">
                  <c:v>CYP90D1</c:v>
                </c:pt>
                <c:pt idx="170">
                  <c:v>CYP705A20</c:v>
                </c:pt>
                <c:pt idx="171">
                  <c:v>CYP708A1</c:v>
                </c:pt>
                <c:pt idx="172">
                  <c:v>CYP708A4</c:v>
                </c:pt>
                <c:pt idx="173">
                  <c:v>CYP724A1</c:v>
                </c:pt>
                <c:pt idx="174">
                  <c:v>CYP79C2</c:v>
                </c:pt>
                <c:pt idx="175">
                  <c:v>CYP89A7</c:v>
                </c:pt>
                <c:pt idx="176">
                  <c:v>CYP76C8P</c:v>
                </c:pt>
                <c:pt idx="177">
                  <c:v>CYP79B3</c:v>
                </c:pt>
                <c:pt idx="178">
                  <c:v>CYP71B31</c:v>
                </c:pt>
                <c:pt idx="179">
                  <c:v>CYP720A1</c:v>
                </c:pt>
                <c:pt idx="180">
                  <c:v>CYP79F2</c:v>
                </c:pt>
                <c:pt idx="181">
                  <c:v>CYP85A2</c:v>
                </c:pt>
                <c:pt idx="182">
                  <c:v>CYP701A3</c:v>
                </c:pt>
                <c:pt idx="183">
                  <c:v>CYP705A16</c:v>
                </c:pt>
                <c:pt idx="184">
                  <c:v>CYP704A1</c:v>
                </c:pt>
                <c:pt idx="185">
                  <c:v>CYP89A4</c:v>
                </c:pt>
                <c:pt idx="186">
                  <c:v>CYP705A2</c:v>
                </c:pt>
                <c:pt idx="187">
                  <c:v>CYP704A2</c:v>
                </c:pt>
                <c:pt idx="188">
                  <c:v>CYP97B3</c:v>
                </c:pt>
                <c:pt idx="189">
                  <c:v>CYP79A2</c:v>
                </c:pt>
                <c:pt idx="190">
                  <c:v>CYP79B2</c:v>
                </c:pt>
                <c:pt idx="191">
                  <c:v>CYP85A1</c:v>
                </c:pt>
                <c:pt idx="192">
                  <c:v>CYP716A2</c:v>
                </c:pt>
                <c:pt idx="193">
                  <c:v>CYP96A10</c:v>
                </c:pt>
                <c:pt idx="194">
                  <c:v>CYP705A9</c:v>
                </c:pt>
                <c:pt idx="195">
                  <c:v>CYP86C4</c:v>
                </c:pt>
                <c:pt idx="196">
                  <c:v>CYP96A3</c:v>
                </c:pt>
                <c:pt idx="197">
                  <c:v>CYP71B30P</c:v>
                </c:pt>
                <c:pt idx="198">
                  <c:v>CYP86A7</c:v>
                </c:pt>
                <c:pt idx="199">
                  <c:v>CYP96A1</c:v>
                </c:pt>
                <c:pt idx="200">
                  <c:v>CYP79C1</c:v>
                </c:pt>
                <c:pt idx="201">
                  <c:v>CYP86C2</c:v>
                </c:pt>
                <c:pt idx="202">
                  <c:v>CYP89A2</c:v>
                </c:pt>
                <c:pt idx="203">
                  <c:v>CYP96A13</c:v>
                </c:pt>
                <c:pt idx="204">
                  <c:v>CYP86A1</c:v>
                </c:pt>
                <c:pt idx="205">
                  <c:v>CYP86A2</c:v>
                </c:pt>
                <c:pt idx="206">
                  <c:v>CYP96A15</c:v>
                </c:pt>
                <c:pt idx="207">
                  <c:v>CYP96A8</c:v>
                </c:pt>
                <c:pt idx="208">
                  <c:v>CYP708A3</c:v>
                </c:pt>
                <c:pt idx="209">
                  <c:v>CYP722A1</c:v>
                </c:pt>
                <c:pt idx="210">
                  <c:v>CYP96A4</c:v>
                </c:pt>
                <c:pt idx="211">
                  <c:v>CYP96A9</c:v>
                </c:pt>
                <c:pt idx="212">
                  <c:v>CYP73A5</c:v>
                </c:pt>
                <c:pt idx="213">
                  <c:v>CYP79A3P</c:v>
                </c:pt>
                <c:pt idx="214">
                  <c:v>CYP86C3</c:v>
                </c:pt>
                <c:pt idx="215">
                  <c:v>CYP86C1</c:v>
                </c:pt>
                <c:pt idx="216">
                  <c:v>CYP96A5</c:v>
                </c:pt>
                <c:pt idx="217">
                  <c:v>CYP708A2</c:v>
                </c:pt>
                <c:pt idx="218">
                  <c:v>CYP96A2</c:v>
                </c:pt>
                <c:pt idx="219">
                  <c:v>CYP86A4</c:v>
                </c:pt>
                <c:pt idx="220">
                  <c:v>CYP79F1</c:v>
                </c:pt>
                <c:pt idx="221">
                  <c:v>CYP96A7</c:v>
                </c:pt>
                <c:pt idx="222">
                  <c:v>CYP86A8</c:v>
                </c:pt>
                <c:pt idx="223">
                  <c:v>CYP86B2</c:v>
                </c:pt>
                <c:pt idx="224">
                  <c:v>CYP89A3</c:v>
                </c:pt>
                <c:pt idx="225">
                  <c:v>CYP702A2</c:v>
                </c:pt>
                <c:pt idx="226">
                  <c:v>CYP704B1</c:v>
                </c:pt>
                <c:pt idx="227">
                  <c:v>CYP96A11</c:v>
                </c:pt>
                <c:pt idx="228">
                  <c:v>CYP96A12</c:v>
                </c:pt>
                <c:pt idx="229">
                  <c:v>CYP86B1</c:v>
                </c:pt>
                <c:pt idx="230">
                  <c:v>CYP94C1</c:v>
                </c:pt>
                <c:pt idx="231">
                  <c:v>CYP702A5</c:v>
                </c:pt>
                <c:pt idx="232">
                  <c:v>CYP702A8</c:v>
                </c:pt>
                <c:pt idx="233">
                  <c:v>CYP94D1</c:v>
                </c:pt>
                <c:pt idx="234">
                  <c:v>CYP94D2</c:v>
                </c:pt>
                <c:pt idx="235">
                  <c:v>CYP716A1</c:v>
                </c:pt>
                <c:pt idx="236">
                  <c:v>CYP702A1</c:v>
                </c:pt>
                <c:pt idx="237">
                  <c:v>CYP51G1</c:v>
                </c:pt>
                <c:pt idx="238">
                  <c:v>CYP702A6</c:v>
                </c:pt>
                <c:pt idx="239">
                  <c:v>CYP711A1</c:v>
                </c:pt>
                <c:pt idx="240">
                  <c:v>CYP79A4P</c:v>
                </c:pt>
                <c:pt idx="241">
                  <c:v>CYP94B3</c:v>
                </c:pt>
                <c:pt idx="242">
                  <c:v>CYP51G2</c:v>
                </c:pt>
                <c:pt idx="243">
                  <c:v>CYP94B1</c:v>
                </c:pt>
                <c:pt idx="244">
                  <c:v>CYP705A29P</c:v>
                </c:pt>
                <c:pt idx="245">
                  <c:v>CYP94B2</c:v>
                </c:pt>
                <c:pt idx="246">
                  <c:v>CYP710A2</c:v>
                </c:pt>
                <c:pt idx="247">
                  <c:v>CYP710A3</c:v>
                </c:pt>
                <c:pt idx="248">
                  <c:v>CYP705A26P</c:v>
                </c:pt>
                <c:pt idx="249">
                  <c:v>CYP79C5P</c:v>
                </c:pt>
                <c:pt idx="250">
                  <c:v>CYP710A4</c:v>
                </c:pt>
                <c:pt idx="251">
                  <c:v>CYP705A17P</c:v>
                </c:pt>
                <c:pt idx="252">
                  <c:v>CYP710A1</c:v>
                </c:pt>
                <c:pt idx="253">
                  <c:v>CYP705A14P</c:v>
                </c:pt>
                <c:pt idx="254">
                  <c:v>CYP702A3</c:v>
                </c:pt>
                <c:pt idx="255">
                  <c:v>CYP72A12P</c:v>
                </c:pt>
                <c:pt idx="256">
                  <c:v>CYP96A6P</c:v>
                </c:pt>
                <c:pt idx="257">
                  <c:v>CYP94D3P</c:v>
                </c:pt>
                <c:pt idx="258">
                  <c:v>CYP79C4P</c:v>
                </c:pt>
                <c:pt idx="259">
                  <c:v>CYP74B2</c:v>
                </c:pt>
                <c:pt idx="260">
                  <c:v>CYP87A3P</c:v>
                </c:pt>
                <c:pt idx="261">
                  <c:v>CYP71A17P</c:v>
                </c:pt>
                <c:pt idx="262">
                  <c:v>CYP74A</c:v>
                </c:pt>
                <c:pt idx="263">
                  <c:v>CYP77A5P</c:v>
                </c:pt>
                <c:pt idx="264">
                  <c:v>CYP96A14P</c:v>
                </c:pt>
                <c:pt idx="265">
                  <c:v>CYP79B4P</c:v>
                </c:pt>
              </c:strCache>
            </c:strRef>
          </c:cat>
          <c:val>
            <c:numRef>
              <c:f>Illumina!$B$1:$B$266</c:f>
              <c:numCache>
                <c:formatCode>General</c:formatCode>
                <c:ptCount val="266"/>
                <c:pt idx="0">
                  <c:v>151.0</c:v>
                </c:pt>
                <c:pt idx="1">
                  <c:v>149.0</c:v>
                </c:pt>
                <c:pt idx="2">
                  <c:v>148.0</c:v>
                </c:pt>
                <c:pt idx="3">
                  <c:v>147.0</c:v>
                </c:pt>
                <c:pt idx="4">
                  <c:v>147.0</c:v>
                </c:pt>
                <c:pt idx="5">
                  <c:v>146.0</c:v>
                </c:pt>
                <c:pt idx="6">
                  <c:v>146.0</c:v>
                </c:pt>
                <c:pt idx="7">
                  <c:v>146.0</c:v>
                </c:pt>
                <c:pt idx="8">
                  <c:v>145.0</c:v>
                </c:pt>
                <c:pt idx="9">
                  <c:v>145.0</c:v>
                </c:pt>
                <c:pt idx="10">
                  <c:v>145.0</c:v>
                </c:pt>
                <c:pt idx="11">
                  <c:v>145.0</c:v>
                </c:pt>
                <c:pt idx="12">
                  <c:v>145.0</c:v>
                </c:pt>
                <c:pt idx="13">
                  <c:v>144.0</c:v>
                </c:pt>
                <c:pt idx="14">
                  <c:v>144.0</c:v>
                </c:pt>
                <c:pt idx="15">
                  <c:v>144.0</c:v>
                </c:pt>
                <c:pt idx="16">
                  <c:v>144.0</c:v>
                </c:pt>
                <c:pt idx="17">
                  <c:v>144.0</c:v>
                </c:pt>
                <c:pt idx="18">
                  <c:v>143.0</c:v>
                </c:pt>
                <c:pt idx="19">
                  <c:v>143.0</c:v>
                </c:pt>
                <c:pt idx="20">
                  <c:v>143.0</c:v>
                </c:pt>
                <c:pt idx="21">
                  <c:v>143.0</c:v>
                </c:pt>
                <c:pt idx="22">
                  <c:v>142.0</c:v>
                </c:pt>
                <c:pt idx="23">
                  <c:v>142.0</c:v>
                </c:pt>
                <c:pt idx="24">
                  <c:v>142.0</c:v>
                </c:pt>
                <c:pt idx="25">
                  <c:v>142.0</c:v>
                </c:pt>
                <c:pt idx="26">
                  <c:v>141.0</c:v>
                </c:pt>
                <c:pt idx="27">
                  <c:v>141.0</c:v>
                </c:pt>
                <c:pt idx="28">
                  <c:v>141.0</c:v>
                </c:pt>
                <c:pt idx="29">
                  <c:v>141.0</c:v>
                </c:pt>
                <c:pt idx="30">
                  <c:v>140.0</c:v>
                </c:pt>
                <c:pt idx="31">
                  <c:v>140.0</c:v>
                </c:pt>
                <c:pt idx="32">
                  <c:v>140.0</c:v>
                </c:pt>
                <c:pt idx="33">
                  <c:v>139.0</c:v>
                </c:pt>
                <c:pt idx="34">
                  <c:v>139.0</c:v>
                </c:pt>
                <c:pt idx="35">
                  <c:v>139.0</c:v>
                </c:pt>
                <c:pt idx="36">
                  <c:v>139.0</c:v>
                </c:pt>
                <c:pt idx="37">
                  <c:v>139.0</c:v>
                </c:pt>
                <c:pt idx="38">
                  <c:v>138.0</c:v>
                </c:pt>
                <c:pt idx="39">
                  <c:v>137.0</c:v>
                </c:pt>
                <c:pt idx="40">
                  <c:v>137.0</c:v>
                </c:pt>
                <c:pt idx="41">
                  <c:v>137.0</c:v>
                </c:pt>
                <c:pt idx="42">
                  <c:v>136.0</c:v>
                </c:pt>
                <c:pt idx="43">
                  <c:v>136.0</c:v>
                </c:pt>
                <c:pt idx="44">
                  <c:v>136.0</c:v>
                </c:pt>
                <c:pt idx="45">
                  <c:v>136.0</c:v>
                </c:pt>
                <c:pt idx="46">
                  <c:v>136.0</c:v>
                </c:pt>
                <c:pt idx="47">
                  <c:v>136.0</c:v>
                </c:pt>
                <c:pt idx="48">
                  <c:v>135.0</c:v>
                </c:pt>
                <c:pt idx="49">
                  <c:v>135.0</c:v>
                </c:pt>
                <c:pt idx="50">
                  <c:v>134.0</c:v>
                </c:pt>
                <c:pt idx="51">
                  <c:v>134.0</c:v>
                </c:pt>
                <c:pt idx="52">
                  <c:v>134.0</c:v>
                </c:pt>
                <c:pt idx="53">
                  <c:v>134.0</c:v>
                </c:pt>
                <c:pt idx="54">
                  <c:v>134.0</c:v>
                </c:pt>
                <c:pt idx="55">
                  <c:v>133.0</c:v>
                </c:pt>
                <c:pt idx="56">
                  <c:v>133.0</c:v>
                </c:pt>
                <c:pt idx="57">
                  <c:v>132.0</c:v>
                </c:pt>
                <c:pt idx="58">
                  <c:v>132.0</c:v>
                </c:pt>
                <c:pt idx="59">
                  <c:v>132.0</c:v>
                </c:pt>
                <c:pt idx="60">
                  <c:v>132.0</c:v>
                </c:pt>
                <c:pt idx="61">
                  <c:v>132.0</c:v>
                </c:pt>
                <c:pt idx="62">
                  <c:v>131.0</c:v>
                </c:pt>
                <c:pt idx="63">
                  <c:v>131.0</c:v>
                </c:pt>
                <c:pt idx="64">
                  <c:v>131.0</c:v>
                </c:pt>
                <c:pt idx="65">
                  <c:v>130.0</c:v>
                </c:pt>
                <c:pt idx="66">
                  <c:v>130.0</c:v>
                </c:pt>
                <c:pt idx="67">
                  <c:v>130.0</c:v>
                </c:pt>
                <c:pt idx="68">
                  <c:v>130.0</c:v>
                </c:pt>
                <c:pt idx="69">
                  <c:v>129.0</c:v>
                </c:pt>
                <c:pt idx="70">
                  <c:v>129.0</c:v>
                </c:pt>
                <c:pt idx="71">
                  <c:v>129.0</c:v>
                </c:pt>
                <c:pt idx="72">
                  <c:v>128.0</c:v>
                </c:pt>
                <c:pt idx="73">
                  <c:v>128.0</c:v>
                </c:pt>
                <c:pt idx="74">
                  <c:v>128.0</c:v>
                </c:pt>
                <c:pt idx="75">
                  <c:v>128.0</c:v>
                </c:pt>
                <c:pt idx="76">
                  <c:v>128.0</c:v>
                </c:pt>
                <c:pt idx="77">
                  <c:v>128.0</c:v>
                </c:pt>
                <c:pt idx="78">
                  <c:v>128.0</c:v>
                </c:pt>
                <c:pt idx="79">
                  <c:v>127.0</c:v>
                </c:pt>
                <c:pt idx="80">
                  <c:v>127.0</c:v>
                </c:pt>
                <c:pt idx="81">
                  <c:v>127.0</c:v>
                </c:pt>
                <c:pt idx="82">
                  <c:v>127.0</c:v>
                </c:pt>
                <c:pt idx="83">
                  <c:v>126.0</c:v>
                </c:pt>
                <c:pt idx="84">
                  <c:v>126.0</c:v>
                </c:pt>
                <c:pt idx="85">
                  <c:v>126.0</c:v>
                </c:pt>
                <c:pt idx="86">
                  <c:v>126.0</c:v>
                </c:pt>
                <c:pt idx="87">
                  <c:v>125.0</c:v>
                </c:pt>
                <c:pt idx="88">
                  <c:v>124.0</c:v>
                </c:pt>
                <c:pt idx="89">
                  <c:v>124.0</c:v>
                </c:pt>
                <c:pt idx="90">
                  <c:v>123.0</c:v>
                </c:pt>
                <c:pt idx="91">
                  <c:v>123.0</c:v>
                </c:pt>
                <c:pt idx="92">
                  <c:v>123.0</c:v>
                </c:pt>
                <c:pt idx="93">
                  <c:v>122.0</c:v>
                </c:pt>
                <c:pt idx="94">
                  <c:v>122.0</c:v>
                </c:pt>
                <c:pt idx="95">
                  <c:v>122.0</c:v>
                </c:pt>
                <c:pt idx="96">
                  <c:v>121.0</c:v>
                </c:pt>
                <c:pt idx="97">
                  <c:v>121.0</c:v>
                </c:pt>
                <c:pt idx="98">
                  <c:v>121.0</c:v>
                </c:pt>
                <c:pt idx="99">
                  <c:v>121.0</c:v>
                </c:pt>
                <c:pt idx="100">
                  <c:v>120.0</c:v>
                </c:pt>
                <c:pt idx="101">
                  <c:v>120.0</c:v>
                </c:pt>
                <c:pt idx="102">
                  <c:v>120.0</c:v>
                </c:pt>
                <c:pt idx="103">
                  <c:v>120.0</c:v>
                </c:pt>
                <c:pt idx="104">
                  <c:v>120.0</c:v>
                </c:pt>
                <c:pt idx="105">
                  <c:v>119.0</c:v>
                </c:pt>
                <c:pt idx="106">
                  <c:v>119.0</c:v>
                </c:pt>
                <c:pt idx="107">
                  <c:v>119.0</c:v>
                </c:pt>
                <c:pt idx="108">
                  <c:v>119.0</c:v>
                </c:pt>
                <c:pt idx="109">
                  <c:v>119.0</c:v>
                </c:pt>
                <c:pt idx="110">
                  <c:v>118.0</c:v>
                </c:pt>
                <c:pt idx="111">
                  <c:v>118.0</c:v>
                </c:pt>
                <c:pt idx="112">
                  <c:v>118.0</c:v>
                </c:pt>
                <c:pt idx="113">
                  <c:v>118.0</c:v>
                </c:pt>
                <c:pt idx="114">
                  <c:v>117.0</c:v>
                </c:pt>
                <c:pt idx="115">
                  <c:v>117.0</c:v>
                </c:pt>
                <c:pt idx="116">
                  <c:v>116.0</c:v>
                </c:pt>
                <c:pt idx="117">
                  <c:v>116.0</c:v>
                </c:pt>
                <c:pt idx="118">
                  <c:v>116.0</c:v>
                </c:pt>
                <c:pt idx="119">
                  <c:v>116.0</c:v>
                </c:pt>
                <c:pt idx="120">
                  <c:v>116.0</c:v>
                </c:pt>
                <c:pt idx="121">
                  <c:v>115.0</c:v>
                </c:pt>
                <c:pt idx="122">
                  <c:v>115.0</c:v>
                </c:pt>
                <c:pt idx="123">
                  <c:v>114.0</c:v>
                </c:pt>
                <c:pt idx="124">
                  <c:v>114.0</c:v>
                </c:pt>
                <c:pt idx="125">
                  <c:v>114.0</c:v>
                </c:pt>
                <c:pt idx="126">
                  <c:v>114.0</c:v>
                </c:pt>
                <c:pt idx="127">
                  <c:v>113.0</c:v>
                </c:pt>
                <c:pt idx="128">
                  <c:v>113.0</c:v>
                </c:pt>
                <c:pt idx="129">
                  <c:v>112.0</c:v>
                </c:pt>
                <c:pt idx="130">
                  <c:v>112.0</c:v>
                </c:pt>
                <c:pt idx="131">
                  <c:v>112.0</c:v>
                </c:pt>
                <c:pt idx="132">
                  <c:v>111.0</c:v>
                </c:pt>
                <c:pt idx="133">
                  <c:v>111.0</c:v>
                </c:pt>
                <c:pt idx="134">
                  <c:v>111.0</c:v>
                </c:pt>
                <c:pt idx="135">
                  <c:v>111.0</c:v>
                </c:pt>
                <c:pt idx="136">
                  <c:v>111.0</c:v>
                </c:pt>
                <c:pt idx="137">
                  <c:v>111.0</c:v>
                </c:pt>
                <c:pt idx="138">
                  <c:v>110.0</c:v>
                </c:pt>
                <c:pt idx="139">
                  <c:v>109.0</c:v>
                </c:pt>
                <c:pt idx="140">
                  <c:v>109.0</c:v>
                </c:pt>
                <c:pt idx="141">
                  <c:v>109.0</c:v>
                </c:pt>
                <c:pt idx="142">
                  <c:v>108.0</c:v>
                </c:pt>
                <c:pt idx="143">
                  <c:v>108.0</c:v>
                </c:pt>
                <c:pt idx="144">
                  <c:v>108.0</c:v>
                </c:pt>
                <c:pt idx="145">
                  <c:v>107.0</c:v>
                </c:pt>
                <c:pt idx="146">
                  <c:v>107.0</c:v>
                </c:pt>
                <c:pt idx="147">
                  <c:v>107.0</c:v>
                </c:pt>
                <c:pt idx="148">
                  <c:v>107.0</c:v>
                </c:pt>
                <c:pt idx="149">
                  <c:v>107.0</c:v>
                </c:pt>
                <c:pt idx="150">
                  <c:v>107.0</c:v>
                </c:pt>
                <c:pt idx="151">
                  <c:v>106.0</c:v>
                </c:pt>
                <c:pt idx="152">
                  <c:v>106.0</c:v>
                </c:pt>
                <c:pt idx="153">
                  <c:v>105.0</c:v>
                </c:pt>
                <c:pt idx="154">
                  <c:v>105.0</c:v>
                </c:pt>
                <c:pt idx="155">
                  <c:v>105.0</c:v>
                </c:pt>
                <c:pt idx="156">
                  <c:v>104.0</c:v>
                </c:pt>
                <c:pt idx="157">
                  <c:v>104.0</c:v>
                </c:pt>
                <c:pt idx="158">
                  <c:v>103.0</c:v>
                </c:pt>
                <c:pt idx="159">
                  <c:v>103.0</c:v>
                </c:pt>
                <c:pt idx="160">
                  <c:v>103.0</c:v>
                </c:pt>
                <c:pt idx="161">
                  <c:v>103.0</c:v>
                </c:pt>
                <c:pt idx="162">
                  <c:v>103.0</c:v>
                </c:pt>
                <c:pt idx="163">
                  <c:v>102.0</c:v>
                </c:pt>
                <c:pt idx="164">
                  <c:v>102.0</c:v>
                </c:pt>
                <c:pt idx="165">
                  <c:v>102.0</c:v>
                </c:pt>
                <c:pt idx="166">
                  <c:v>101.0</c:v>
                </c:pt>
                <c:pt idx="167">
                  <c:v>101.0</c:v>
                </c:pt>
                <c:pt idx="168">
                  <c:v>100.0</c:v>
                </c:pt>
                <c:pt idx="169">
                  <c:v>100.0</c:v>
                </c:pt>
                <c:pt idx="170">
                  <c:v>99.0</c:v>
                </c:pt>
                <c:pt idx="171">
                  <c:v>97.0</c:v>
                </c:pt>
                <c:pt idx="172">
                  <c:v>97.0</c:v>
                </c:pt>
                <c:pt idx="173">
                  <c:v>97.0</c:v>
                </c:pt>
                <c:pt idx="174">
                  <c:v>97.0</c:v>
                </c:pt>
                <c:pt idx="175">
                  <c:v>97.0</c:v>
                </c:pt>
                <c:pt idx="176">
                  <c:v>96.0</c:v>
                </c:pt>
                <c:pt idx="177">
                  <c:v>95.0</c:v>
                </c:pt>
                <c:pt idx="178">
                  <c:v>94.0</c:v>
                </c:pt>
                <c:pt idx="179">
                  <c:v>94.0</c:v>
                </c:pt>
                <c:pt idx="180">
                  <c:v>94.0</c:v>
                </c:pt>
                <c:pt idx="181">
                  <c:v>94.0</c:v>
                </c:pt>
                <c:pt idx="182">
                  <c:v>92.0</c:v>
                </c:pt>
                <c:pt idx="183">
                  <c:v>91.0</c:v>
                </c:pt>
                <c:pt idx="184">
                  <c:v>90.0</c:v>
                </c:pt>
                <c:pt idx="185">
                  <c:v>90.0</c:v>
                </c:pt>
                <c:pt idx="186">
                  <c:v>89.0</c:v>
                </c:pt>
                <c:pt idx="187">
                  <c:v>88.0</c:v>
                </c:pt>
                <c:pt idx="188">
                  <c:v>88.0</c:v>
                </c:pt>
                <c:pt idx="189">
                  <c:v>87.0</c:v>
                </c:pt>
                <c:pt idx="190">
                  <c:v>87.0</c:v>
                </c:pt>
                <c:pt idx="191">
                  <c:v>87.0</c:v>
                </c:pt>
                <c:pt idx="192">
                  <c:v>86.0</c:v>
                </c:pt>
                <c:pt idx="193">
                  <c:v>85.0</c:v>
                </c:pt>
                <c:pt idx="194">
                  <c:v>84.0</c:v>
                </c:pt>
                <c:pt idx="195">
                  <c:v>84.0</c:v>
                </c:pt>
                <c:pt idx="196">
                  <c:v>84.0</c:v>
                </c:pt>
                <c:pt idx="197">
                  <c:v>83.0</c:v>
                </c:pt>
                <c:pt idx="198">
                  <c:v>83.0</c:v>
                </c:pt>
                <c:pt idx="199">
                  <c:v>83.0</c:v>
                </c:pt>
                <c:pt idx="200">
                  <c:v>82.0</c:v>
                </c:pt>
                <c:pt idx="201">
                  <c:v>82.0</c:v>
                </c:pt>
                <c:pt idx="202">
                  <c:v>82.0</c:v>
                </c:pt>
                <c:pt idx="203">
                  <c:v>82.0</c:v>
                </c:pt>
                <c:pt idx="204">
                  <c:v>81.0</c:v>
                </c:pt>
                <c:pt idx="205">
                  <c:v>81.0</c:v>
                </c:pt>
                <c:pt idx="206">
                  <c:v>81.0</c:v>
                </c:pt>
                <c:pt idx="207">
                  <c:v>81.0</c:v>
                </c:pt>
                <c:pt idx="208">
                  <c:v>80.0</c:v>
                </c:pt>
                <c:pt idx="209">
                  <c:v>80.0</c:v>
                </c:pt>
                <c:pt idx="210">
                  <c:v>80.0</c:v>
                </c:pt>
                <c:pt idx="211">
                  <c:v>80.0</c:v>
                </c:pt>
                <c:pt idx="212">
                  <c:v>79.0</c:v>
                </c:pt>
                <c:pt idx="213">
                  <c:v>79.0</c:v>
                </c:pt>
                <c:pt idx="214">
                  <c:v>79.0</c:v>
                </c:pt>
                <c:pt idx="215">
                  <c:v>78.0</c:v>
                </c:pt>
                <c:pt idx="216">
                  <c:v>78.0</c:v>
                </c:pt>
                <c:pt idx="217">
                  <c:v>77.0</c:v>
                </c:pt>
                <c:pt idx="218">
                  <c:v>77.0</c:v>
                </c:pt>
                <c:pt idx="219">
                  <c:v>76.0</c:v>
                </c:pt>
                <c:pt idx="220">
                  <c:v>75.0</c:v>
                </c:pt>
                <c:pt idx="221">
                  <c:v>74.0</c:v>
                </c:pt>
                <c:pt idx="222">
                  <c:v>73.0</c:v>
                </c:pt>
                <c:pt idx="223">
                  <c:v>73.0</c:v>
                </c:pt>
                <c:pt idx="224">
                  <c:v>73.0</c:v>
                </c:pt>
                <c:pt idx="225">
                  <c:v>71.0</c:v>
                </c:pt>
                <c:pt idx="226">
                  <c:v>71.0</c:v>
                </c:pt>
                <c:pt idx="227">
                  <c:v>71.0</c:v>
                </c:pt>
                <c:pt idx="228">
                  <c:v>70.0</c:v>
                </c:pt>
                <c:pt idx="229">
                  <c:v>69.0</c:v>
                </c:pt>
                <c:pt idx="230">
                  <c:v>69.0</c:v>
                </c:pt>
                <c:pt idx="231">
                  <c:v>66.0</c:v>
                </c:pt>
                <c:pt idx="232">
                  <c:v>65.0</c:v>
                </c:pt>
                <c:pt idx="233">
                  <c:v>63.0</c:v>
                </c:pt>
                <c:pt idx="234">
                  <c:v>63.0</c:v>
                </c:pt>
                <c:pt idx="235">
                  <c:v>60.0</c:v>
                </c:pt>
                <c:pt idx="236">
                  <c:v>59.0</c:v>
                </c:pt>
                <c:pt idx="237">
                  <c:v>58.0</c:v>
                </c:pt>
                <c:pt idx="238">
                  <c:v>55.0</c:v>
                </c:pt>
                <c:pt idx="239">
                  <c:v>55.0</c:v>
                </c:pt>
                <c:pt idx="240">
                  <c:v>54.0</c:v>
                </c:pt>
                <c:pt idx="241">
                  <c:v>53.0</c:v>
                </c:pt>
                <c:pt idx="242">
                  <c:v>50.0</c:v>
                </c:pt>
                <c:pt idx="243">
                  <c:v>49.0</c:v>
                </c:pt>
                <c:pt idx="244">
                  <c:v>45.0</c:v>
                </c:pt>
                <c:pt idx="245">
                  <c:v>43.0</c:v>
                </c:pt>
                <c:pt idx="246">
                  <c:v>42.0</c:v>
                </c:pt>
                <c:pt idx="247">
                  <c:v>42.0</c:v>
                </c:pt>
                <c:pt idx="248">
                  <c:v>41.0</c:v>
                </c:pt>
                <c:pt idx="249">
                  <c:v>39.0</c:v>
                </c:pt>
                <c:pt idx="250">
                  <c:v>37.0</c:v>
                </c:pt>
                <c:pt idx="251">
                  <c:v>36.0</c:v>
                </c:pt>
                <c:pt idx="252">
                  <c:v>36.0</c:v>
                </c:pt>
                <c:pt idx="253">
                  <c:v>35.0</c:v>
                </c:pt>
                <c:pt idx="254">
                  <c:v>29.0</c:v>
                </c:pt>
                <c:pt idx="255">
                  <c:v>27.0</c:v>
                </c:pt>
                <c:pt idx="256">
                  <c:v>26.0</c:v>
                </c:pt>
                <c:pt idx="257">
                  <c:v>23.0</c:v>
                </c:pt>
                <c:pt idx="258">
                  <c:v>16.0</c:v>
                </c:pt>
                <c:pt idx="259">
                  <c:v>15.0</c:v>
                </c:pt>
                <c:pt idx="260">
                  <c:v>10.0</c:v>
                </c:pt>
                <c:pt idx="261">
                  <c:v>7.0</c:v>
                </c:pt>
                <c:pt idx="262">
                  <c:v>6.0</c:v>
                </c:pt>
                <c:pt idx="263">
                  <c:v>3.0</c:v>
                </c:pt>
                <c:pt idx="264">
                  <c:v>3.0</c:v>
                </c:pt>
                <c:pt idx="265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671080"/>
        <c:axId val="451711480"/>
      </c:barChart>
      <c:catAx>
        <c:axId val="451671080"/>
        <c:scaling>
          <c:orientation val="minMax"/>
        </c:scaling>
        <c:delete val="0"/>
        <c:axPos val="b"/>
        <c:majorTickMark val="out"/>
        <c:minorTickMark val="none"/>
        <c:tickLblPos val="nextTo"/>
        <c:crossAx val="451711480"/>
        <c:crosses val="autoZero"/>
        <c:auto val="1"/>
        <c:lblAlgn val="ctr"/>
        <c:lblOffset val="100"/>
        <c:noMultiLvlLbl val="0"/>
      </c:catAx>
      <c:valAx>
        <c:axId val="451711480"/>
        <c:scaling>
          <c:orientation val="minMax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/>
                  <a:t>Number of Hits in </a:t>
                </a:r>
                <a:r>
                  <a:rPr lang="en-US" sz="1200" dirty="0" err="1" smtClean="0"/>
                  <a:t>Illumina</a:t>
                </a:r>
                <a:r>
                  <a:rPr lang="en-US" sz="1200" dirty="0" smtClean="0"/>
                  <a:t> Database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0118490570086589"/>
              <c:y val="0.1653750934666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671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656946913893828"/>
          <c:y val="0.021630615640599"/>
          <c:w val="0.927439928879858"/>
          <c:h val="0.86963957708281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'454'!$A$1:$A$267</c:f>
              <c:strCache>
                <c:ptCount val="267"/>
                <c:pt idx="0">
                  <c:v>CYP71A22</c:v>
                </c:pt>
                <c:pt idx="1">
                  <c:v>CYP81F1</c:v>
                </c:pt>
                <c:pt idx="2">
                  <c:v>CYP71A19</c:v>
                </c:pt>
                <c:pt idx="3">
                  <c:v>CYP71A26</c:v>
                </c:pt>
                <c:pt idx="4">
                  <c:v>CYP81G1</c:v>
                </c:pt>
                <c:pt idx="5">
                  <c:v>CYP71A18</c:v>
                </c:pt>
                <c:pt idx="6">
                  <c:v>CYP71A23</c:v>
                </c:pt>
                <c:pt idx="7">
                  <c:v>CYP81D8</c:v>
                </c:pt>
                <c:pt idx="8">
                  <c:v>CYP71B36</c:v>
                </c:pt>
                <c:pt idx="9">
                  <c:v>CYP71A25</c:v>
                </c:pt>
                <c:pt idx="10">
                  <c:v>CYP81D2</c:v>
                </c:pt>
                <c:pt idx="11">
                  <c:v>CYP81F2</c:v>
                </c:pt>
                <c:pt idx="12">
                  <c:v>CYP71B37</c:v>
                </c:pt>
                <c:pt idx="13">
                  <c:v>CYP71A24</c:v>
                </c:pt>
                <c:pt idx="14">
                  <c:v>CYP71B13</c:v>
                </c:pt>
                <c:pt idx="15">
                  <c:v>CYP81F3</c:v>
                </c:pt>
                <c:pt idx="16">
                  <c:v>CYP71B34</c:v>
                </c:pt>
                <c:pt idx="17">
                  <c:v>CYP81F4</c:v>
                </c:pt>
                <c:pt idx="18">
                  <c:v>CYP71A21</c:v>
                </c:pt>
                <c:pt idx="19">
                  <c:v>CYP71B2</c:v>
                </c:pt>
                <c:pt idx="20">
                  <c:v>CYP81H1</c:v>
                </c:pt>
                <c:pt idx="21">
                  <c:v>CYP84A1</c:v>
                </c:pt>
                <c:pt idx="22">
                  <c:v>CYP706A4</c:v>
                </c:pt>
                <c:pt idx="23">
                  <c:v>CYP706A6</c:v>
                </c:pt>
                <c:pt idx="24">
                  <c:v>CYP71A15</c:v>
                </c:pt>
                <c:pt idx="25">
                  <c:v>CYP71B19</c:v>
                </c:pt>
                <c:pt idx="26">
                  <c:v>CYP71A13</c:v>
                </c:pt>
                <c:pt idx="27">
                  <c:v>CYP71A27</c:v>
                </c:pt>
                <c:pt idx="28">
                  <c:v>CYP76C5</c:v>
                </c:pt>
                <c:pt idx="29">
                  <c:v>CYP76G1</c:v>
                </c:pt>
                <c:pt idx="30">
                  <c:v>CYP81D4</c:v>
                </c:pt>
                <c:pt idx="31">
                  <c:v>CYP71A12</c:v>
                </c:pt>
                <c:pt idx="32">
                  <c:v>CYP71B20</c:v>
                </c:pt>
                <c:pt idx="33">
                  <c:v>CYP81D3</c:v>
                </c:pt>
                <c:pt idx="34">
                  <c:v>CYP82C4</c:v>
                </c:pt>
                <c:pt idx="35">
                  <c:v>CYP75B1</c:v>
                </c:pt>
                <c:pt idx="36">
                  <c:v>CYP76C7</c:v>
                </c:pt>
                <c:pt idx="37">
                  <c:v>CYP81D10P</c:v>
                </c:pt>
                <c:pt idx="38">
                  <c:v>CYP81K1</c:v>
                </c:pt>
                <c:pt idx="39">
                  <c:v>CYP81K2</c:v>
                </c:pt>
                <c:pt idx="40">
                  <c:v>CYP706A1</c:v>
                </c:pt>
                <c:pt idx="41">
                  <c:v>CYP706A2</c:v>
                </c:pt>
                <c:pt idx="42">
                  <c:v>CYP71B23</c:v>
                </c:pt>
                <c:pt idx="43">
                  <c:v>CYP706A7</c:v>
                </c:pt>
                <c:pt idx="44">
                  <c:v>CYP71B10</c:v>
                </c:pt>
                <c:pt idx="45">
                  <c:v>CYP71B11</c:v>
                </c:pt>
                <c:pt idx="46">
                  <c:v>CYP76C4</c:v>
                </c:pt>
                <c:pt idx="47">
                  <c:v>CYP81D1</c:v>
                </c:pt>
                <c:pt idx="48">
                  <c:v>CYP71B12</c:v>
                </c:pt>
                <c:pt idx="49">
                  <c:v>CYP76C6</c:v>
                </c:pt>
                <c:pt idx="50">
                  <c:v>CYP81D7</c:v>
                </c:pt>
                <c:pt idx="51">
                  <c:v>CYP83A1</c:v>
                </c:pt>
                <c:pt idx="52">
                  <c:v>CYP706A3</c:v>
                </c:pt>
                <c:pt idx="53">
                  <c:v>CYP706A5</c:v>
                </c:pt>
                <c:pt idx="54">
                  <c:v>CYP712A1</c:v>
                </c:pt>
                <c:pt idx="55">
                  <c:v>CYP82G1</c:v>
                </c:pt>
                <c:pt idx="56">
                  <c:v>CYP703A2</c:v>
                </c:pt>
                <c:pt idx="57">
                  <c:v>CYP71B14</c:v>
                </c:pt>
                <c:pt idx="58">
                  <c:v>CYP71B35</c:v>
                </c:pt>
                <c:pt idx="59">
                  <c:v>CYP71B4</c:v>
                </c:pt>
                <c:pt idx="60">
                  <c:v>CYP71B7</c:v>
                </c:pt>
                <c:pt idx="61">
                  <c:v>CYP71B27</c:v>
                </c:pt>
                <c:pt idx="62">
                  <c:v>CYP82F1</c:v>
                </c:pt>
                <c:pt idx="63">
                  <c:v>CYP93D1</c:v>
                </c:pt>
                <c:pt idx="64">
                  <c:v>CYP71B26</c:v>
                </c:pt>
                <c:pt idx="65">
                  <c:v>CYP71A16</c:v>
                </c:pt>
                <c:pt idx="66">
                  <c:v>CYP81D6</c:v>
                </c:pt>
                <c:pt idx="67">
                  <c:v>CYP82C2</c:v>
                </c:pt>
                <c:pt idx="68">
                  <c:v>CYP76C2</c:v>
                </c:pt>
                <c:pt idx="69">
                  <c:v>CYP734A1</c:v>
                </c:pt>
                <c:pt idx="70">
                  <c:v>CYP76C3</c:v>
                </c:pt>
                <c:pt idx="71">
                  <c:v>CYP71B16</c:v>
                </c:pt>
                <c:pt idx="72">
                  <c:v>CYP71B25</c:v>
                </c:pt>
                <c:pt idx="73">
                  <c:v>CYP76C1</c:v>
                </c:pt>
                <c:pt idx="74">
                  <c:v>CYP71A20</c:v>
                </c:pt>
                <c:pt idx="75">
                  <c:v>CYP71B29</c:v>
                </c:pt>
                <c:pt idx="76">
                  <c:v>CYP78A6</c:v>
                </c:pt>
                <c:pt idx="77">
                  <c:v>CYP83B1</c:v>
                </c:pt>
                <c:pt idx="78">
                  <c:v>CYP71B17</c:v>
                </c:pt>
                <c:pt idx="79">
                  <c:v>CYP98A9</c:v>
                </c:pt>
                <c:pt idx="80">
                  <c:v>CYP82C3</c:v>
                </c:pt>
                <c:pt idx="81">
                  <c:v>CYP98A3</c:v>
                </c:pt>
                <c:pt idx="82">
                  <c:v>CYP71B18P</c:v>
                </c:pt>
                <c:pt idx="83">
                  <c:v>CYP71B28</c:v>
                </c:pt>
                <c:pt idx="84">
                  <c:v>CYP72A8</c:v>
                </c:pt>
                <c:pt idx="85">
                  <c:v>CYP77A7</c:v>
                </c:pt>
                <c:pt idx="86">
                  <c:v>CYP71B21</c:v>
                </c:pt>
                <c:pt idx="87">
                  <c:v>CYP71B33</c:v>
                </c:pt>
                <c:pt idx="88">
                  <c:v>CYP71B6</c:v>
                </c:pt>
                <c:pt idx="89">
                  <c:v>CYP705A23</c:v>
                </c:pt>
                <c:pt idx="90">
                  <c:v>CYP705A34P</c:v>
                </c:pt>
                <c:pt idx="91">
                  <c:v>CYP707A3</c:v>
                </c:pt>
                <c:pt idx="92">
                  <c:v>CYP71B9</c:v>
                </c:pt>
                <c:pt idx="93">
                  <c:v>CYP78A10</c:v>
                </c:pt>
                <c:pt idx="94">
                  <c:v>CYP705A13</c:v>
                </c:pt>
                <c:pt idx="95">
                  <c:v>CYP71B22</c:v>
                </c:pt>
                <c:pt idx="96">
                  <c:v>CYP705A30</c:v>
                </c:pt>
                <c:pt idx="97">
                  <c:v>CYP71B3</c:v>
                </c:pt>
                <c:pt idx="98">
                  <c:v>CYP71B24</c:v>
                </c:pt>
                <c:pt idx="99">
                  <c:v>CYP705A1</c:v>
                </c:pt>
                <c:pt idx="100">
                  <c:v>CYP71B8</c:v>
                </c:pt>
                <c:pt idx="101">
                  <c:v>CYP84A4</c:v>
                </c:pt>
                <c:pt idx="102">
                  <c:v>CYP78A7</c:v>
                </c:pt>
                <c:pt idx="103">
                  <c:v>CYP705A28</c:v>
                </c:pt>
                <c:pt idx="104">
                  <c:v>CYP71B5</c:v>
                </c:pt>
                <c:pt idx="105">
                  <c:v>CYP81D11</c:v>
                </c:pt>
                <c:pt idx="106">
                  <c:v>CYP707A1</c:v>
                </c:pt>
                <c:pt idx="107">
                  <c:v>CYP705A3</c:v>
                </c:pt>
                <c:pt idx="108">
                  <c:v>CYP71A14</c:v>
                </c:pt>
                <c:pt idx="109">
                  <c:v>CYP72A10</c:v>
                </c:pt>
                <c:pt idx="110">
                  <c:v>CYP705A27</c:v>
                </c:pt>
                <c:pt idx="111">
                  <c:v>CYP77A9</c:v>
                </c:pt>
                <c:pt idx="112">
                  <c:v>CYP78A5</c:v>
                </c:pt>
                <c:pt idx="113">
                  <c:v>CYP705A19</c:v>
                </c:pt>
                <c:pt idx="114">
                  <c:v>CYP81D5</c:v>
                </c:pt>
                <c:pt idx="115">
                  <c:v>CYP72A7</c:v>
                </c:pt>
                <c:pt idx="116">
                  <c:v>CYP72A14</c:v>
                </c:pt>
                <c:pt idx="117">
                  <c:v>CYP705A5</c:v>
                </c:pt>
                <c:pt idx="118">
                  <c:v>CYP707A2</c:v>
                </c:pt>
                <c:pt idx="119">
                  <c:v>CYP712A2</c:v>
                </c:pt>
                <c:pt idx="120">
                  <c:v>CYP72A9</c:v>
                </c:pt>
                <c:pt idx="121">
                  <c:v>CYP72A11</c:v>
                </c:pt>
                <c:pt idx="122">
                  <c:v>CYP71B38P</c:v>
                </c:pt>
                <c:pt idx="123">
                  <c:v>CYP78A9</c:v>
                </c:pt>
                <c:pt idx="124">
                  <c:v>CYP71A28</c:v>
                </c:pt>
                <c:pt idx="125">
                  <c:v>CYP72A15</c:v>
                </c:pt>
                <c:pt idx="126">
                  <c:v>CYP721A1</c:v>
                </c:pt>
                <c:pt idx="127">
                  <c:v>CYP98A8</c:v>
                </c:pt>
                <c:pt idx="128">
                  <c:v>CYP705A18</c:v>
                </c:pt>
                <c:pt idx="129">
                  <c:v>CYP714A2</c:v>
                </c:pt>
                <c:pt idx="130">
                  <c:v>CYP71B32</c:v>
                </c:pt>
                <c:pt idx="131">
                  <c:v>CYP705A8</c:v>
                </c:pt>
                <c:pt idx="132">
                  <c:v>CYP705A24</c:v>
                </c:pt>
                <c:pt idx="133">
                  <c:v>CYP705A25</c:v>
                </c:pt>
                <c:pt idx="134">
                  <c:v>CYP705A32</c:v>
                </c:pt>
                <c:pt idx="135">
                  <c:v>CYP707A4</c:v>
                </c:pt>
                <c:pt idx="136">
                  <c:v>CYP71B15</c:v>
                </c:pt>
                <c:pt idx="137">
                  <c:v>CYP705A12</c:v>
                </c:pt>
                <c:pt idx="138">
                  <c:v>CYP705A15</c:v>
                </c:pt>
                <c:pt idx="139">
                  <c:v>CYP77A4</c:v>
                </c:pt>
                <c:pt idx="140">
                  <c:v>CYP714A1</c:v>
                </c:pt>
                <c:pt idx="141">
                  <c:v>CYP718</c:v>
                </c:pt>
                <c:pt idx="142">
                  <c:v>CYP77A6</c:v>
                </c:pt>
                <c:pt idx="143">
                  <c:v>CYP89A9</c:v>
                </c:pt>
                <c:pt idx="144">
                  <c:v>CYP705A6</c:v>
                </c:pt>
                <c:pt idx="145">
                  <c:v>CYP709B2</c:v>
                </c:pt>
                <c:pt idx="146">
                  <c:v>CYP77B1</c:v>
                </c:pt>
                <c:pt idx="147">
                  <c:v>CYP705A33</c:v>
                </c:pt>
                <c:pt idx="148">
                  <c:v>CYP79B3</c:v>
                </c:pt>
                <c:pt idx="149">
                  <c:v>CYP79C2</c:v>
                </c:pt>
                <c:pt idx="150">
                  <c:v>CYP90C1</c:v>
                </c:pt>
                <c:pt idx="151">
                  <c:v>CYP78A8</c:v>
                </c:pt>
                <c:pt idx="152">
                  <c:v>CYP89A6</c:v>
                </c:pt>
                <c:pt idx="153">
                  <c:v>CYP705A20</c:v>
                </c:pt>
                <c:pt idx="154">
                  <c:v>CYP71B31</c:v>
                </c:pt>
                <c:pt idx="155">
                  <c:v>CYP89A5</c:v>
                </c:pt>
                <c:pt idx="156">
                  <c:v>CYP705A21</c:v>
                </c:pt>
                <c:pt idx="157">
                  <c:v>CYP709B3</c:v>
                </c:pt>
                <c:pt idx="158">
                  <c:v>CYP90A1</c:v>
                </c:pt>
                <c:pt idx="159">
                  <c:v>CYP72C1</c:v>
                </c:pt>
                <c:pt idx="160">
                  <c:v>CYP735A1</c:v>
                </c:pt>
                <c:pt idx="161">
                  <c:v>CYP705A4</c:v>
                </c:pt>
                <c:pt idx="162">
                  <c:v>CYP709B1</c:v>
                </c:pt>
                <c:pt idx="163">
                  <c:v>CYP715A1</c:v>
                </c:pt>
                <c:pt idx="164">
                  <c:v>CYP79A2</c:v>
                </c:pt>
                <c:pt idx="165">
                  <c:v>CYP705A22</c:v>
                </c:pt>
                <c:pt idx="166">
                  <c:v>CYP705A2</c:v>
                </c:pt>
                <c:pt idx="167">
                  <c:v>CYP724A1</c:v>
                </c:pt>
                <c:pt idx="168">
                  <c:v>CYP79B2</c:v>
                </c:pt>
                <c:pt idx="169">
                  <c:v>CYP701A3</c:v>
                </c:pt>
                <c:pt idx="170">
                  <c:v>CYP72A13</c:v>
                </c:pt>
                <c:pt idx="171">
                  <c:v>CYP97A3</c:v>
                </c:pt>
                <c:pt idx="172">
                  <c:v>CYP90B1</c:v>
                </c:pt>
                <c:pt idx="173">
                  <c:v>CYP79C1</c:v>
                </c:pt>
                <c:pt idx="174">
                  <c:v>CYP89A7</c:v>
                </c:pt>
                <c:pt idx="175">
                  <c:v>CYP76C8P</c:v>
                </c:pt>
                <c:pt idx="176">
                  <c:v>CYP87A2</c:v>
                </c:pt>
                <c:pt idx="177">
                  <c:v>CYP89A4</c:v>
                </c:pt>
                <c:pt idx="178">
                  <c:v>CYP735A2</c:v>
                </c:pt>
                <c:pt idx="179">
                  <c:v>CYP79F2</c:v>
                </c:pt>
                <c:pt idx="180">
                  <c:v>CYP88A3</c:v>
                </c:pt>
                <c:pt idx="181">
                  <c:v>CYP708A1</c:v>
                </c:pt>
                <c:pt idx="182">
                  <c:v>CYP722A1</c:v>
                </c:pt>
                <c:pt idx="183">
                  <c:v>CYP90D1</c:v>
                </c:pt>
                <c:pt idx="184">
                  <c:v>CYP97C1</c:v>
                </c:pt>
                <c:pt idx="185">
                  <c:v>CYP73A5</c:v>
                </c:pt>
                <c:pt idx="186">
                  <c:v>CYP705A16</c:v>
                </c:pt>
                <c:pt idx="187">
                  <c:v>CYP79A3P</c:v>
                </c:pt>
                <c:pt idx="188">
                  <c:v>CYP89A3</c:v>
                </c:pt>
                <c:pt idx="189">
                  <c:v>CYP89A2</c:v>
                </c:pt>
                <c:pt idx="190">
                  <c:v>CYP88A4</c:v>
                </c:pt>
                <c:pt idx="191">
                  <c:v>CYP71B30P</c:v>
                </c:pt>
                <c:pt idx="192">
                  <c:v>CYP85A2</c:v>
                </c:pt>
                <c:pt idx="193">
                  <c:v>CYP708A4</c:v>
                </c:pt>
                <c:pt idx="194">
                  <c:v>CYP704A2</c:v>
                </c:pt>
                <c:pt idx="195">
                  <c:v>CYP704A1</c:v>
                </c:pt>
                <c:pt idx="196">
                  <c:v>CYP705A9</c:v>
                </c:pt>
                <c:pt idx="197">
                  <c:v>CYP720A1</c:v>
                </c:pt>
                <c:pt idx="198">
                  <c:v>CYP85A1</c:v>
                </c:pt>
                <c:pt idx="199">
                  <c:v>CYP716A2</c:v>
                </c:pt>
                <c:pt idx="200">
                  <c:v>CYP97B3</c:v>
                </c:pt>
                <c:pt idx="201">
                  <c:v>CYP86A7</c:v>
                </c:pt>
                <c:pt idx="202">
                  <c:v>CYP86C4</c:v>
                </c:pt>
                <c:pt idx="203">
                  <c:v>CYP86C2</c:v>
                </c:pt>
                <c:pt idx="204">
                  <c:v>CYP96A15</c:v>
                </c:pt>
                <c:pt idx="205">
                  <c:v>CYP86C3</c:v>
                </c:pt>
                <c:pt idx="206">
                  <c:v>CYP86A2</c:v>
                </c:pt>
                <c:pt idx="207">
                  <c:v>CYP96A10</c:v>
                </c:pt>
                <c:pt idx="208">
                  <c:v>CYP86A1</c:v>
                </c:pt>
                <c:pt idx="209">
                  <c:v>CYP96A1</c:v>
                </c:pt>
                <c:pt idx="210">
                  <c:v>CYP86C1</c:v>
                </c:pt>
                <c:pt idx="211">
                  <c:v>CYP79F1</c:v>
                </c:pt>
                <c:pt idx="212">
                  <c:v>CYP96A13</c:v>
                </c:pt>
                <c:pt idx="213">
                  <c:v>CYP96A9</c:v>
                </c:pt>
                <c:pt idx="214">
                  <c:v>CYP96A2</c:v>
                </c:pt>
                <c:pt idx="215">
                  <c:v>CYP96A3</c:v>
                </c:pt>
                <c:pt idx="216">
                  <c:v>CYP96A4</c:v>
                </c:pt>
                <c:pt idx="217">
                  <c:v>CYP86A4</c:v>
                </c:pt>
                <c:pt idx="218">
                  <c:v>CYP86B2</c:v>
                </c:pt>
                <c:pt idx="219">
                  <c:v>CYP708A3</c:v>
                </c:pt>
                <c:pt idx="220">
                  <c:v>CYP86A8</c:v>
                </c:pt>
                <c:pt idx="221">
                  <c:v>CYP96A11</c:v>
                </c:pt>
                <c:pt idx="222">
                  <c:v>CYP96A5</c:v>
                </c:pt>
                <c:pt idx="223">
                  <c:v>CYP96A8</c:v>
                </c:pt>
                <c:pt idx="224">
                  <c:v>CYP86B1</c:v>
                </c:pt>
                <c:pt idx="225">
                  <c:v>CYP708A2</c:v>
                </c:pt>
                <c:pt idx="226">
                  <c:v>CYP96A7</c:v>
                </c:pt>
                <c:pt idx="227">
                  <c:v>CYP96A12</c:v>
                </c:pt>
                <c:pt idx="228">
                  <c:v>CYP702A2</c:v>
                </c:pt>
                <c:pt idx="229">
                  <c:v>CYP704B1</c:v>
                </c:pt>
                <c:pt idx="230">
                  <c:v>CYP94D1</c:v>
                </c:pt>
                <c:pt idx="231">
                  <c:v>CYP94D2</c:v>
                </c:pt>
                <c:pt idx="232">
                  <c:v>CYP716A1</c:v>
                </c:pt>
                <c:pt idx="233">
                  <c:v>CYP702A8</c:v>
                </c:pt>
                <c:pt idx="234">
                  <c:v>CYP94C1</c:v>
                </c:pt>
                <c:pt idx="235">
                  <c:v>CYP79A4P</c:v>
                </c:pt>
                <c:pt idx="236">
                  <c:v>CYP51G1</c:v>
                </c:pt>
                <c:pt idx="237">
                  <c:v>CYP702A5</c:v>
                </c:pt>
                <c:pt idx="238">
                  <c:v>CYP94B3</c:v>
                </c:pt>
                <c:pt idx="239">
                  <c:v>CYP702A1</c:v>
                </c:pt>
                <c:pt idx="240">
                  <c:v>CYP94B1</c:v>
                </c:pt>
                <c:pt idx="241">
                  <c:v>CYP51G2</c:v>
                </c:pt>
                <c:pt idx="242">
                  <c:v>CYP705A29P</c:v>
                </c:pt>
                <c:pt idx="243">
                  <c:v>CYP702A6</c:v>
                </c:pt>
                <c:pt idx="244">
                  <c:v>CYP79C5P</c:v>
                </c:pt>
                <c:pt idx="245">
                  <c:v>CYP705A14P</c:v>
                </c:pt>
                <c:pt idx="246">
                  <c:v>CYP710A2</c:v>
                </c:pt>
                <c:pt idx="247">
                  <c:v>CYP711A1</c:v>
                </c:pt>
                <c:pt idx="248">
                  <c:v>CYP705A26P</c:v>
                </c:pt>
                <c:pt idx="249">
                  <c:v>CYP710A3</c:v>
                </c:pt>
                <c:pt idx="250">
                  <c:v>CYP94B2</c:v>
                </c:pt>
                <c:pt idx="251">
                  <c:v>CYP710A4</c:v>
                </c:pt>
                <c:pt idx="252">
                  <c:v>CYP705A17P</c:v>
                </c:pt>
                <c:pt idx="253">
                  <c:v>CYP710A1</c:v>
                </c:pt>
                <c:pt idx="254">
                  <c:v>CYP702A3</c:v>
                </c:pt>
                <c:pt idx="255">
                  <c:v>CYP94D3P</c:v>
                </c:pt>
                <c:pt idx="256">
                  <c:v>CYP72A12P</c:v>
                </c:pt>
                <c:pt idx="257">
                  <c:v>CYP96A6P</c:v>
                </c:pt>
                <c:pt idx="258">
                  <c:v>CYP79C4P</c:v>
                </c:pt>
                <c:pt idx="259">
                  <c:v>CYP74B2</c:v>
                </c:pt>
                <c:pt idx="260">
                  <c:v>CYP74A</c:v>
                </c:pt>
                <c:pt idx="261">
                  <c:v>CYP87A3P</c:v>
                </c:pt>
                <c:pt idx="262">
                  <c:v>CYP77A5P</c:v>
                </c:pt>
                <c:pt idx="263">
                  <c:v>CYP96A14P</c:v>
                </c:pt>
                <c:pt idx="264">
                  <c:v>CYP71A17P</c:v>
                </c:pt>
                <c:pt idx="265">
                  <c:v>CYP79B4P</c:v>
                </c:pt>
                <c:pt idx="266">
                  <c:v>CYP77A8P</c:v>
                </c:pt>
              </c:strCache>
            </c:strRef>
          </c:cat>
          <c:val>
            <c:numRef>
              <c:f>'454'!$B$1:$B$267</c:f>
              <c:numCache>
                <c:formatCode>General</c:formatCode>
                <c:ptCount val="267"/>
                <c:pt idx="0">
                  <c:v>310.0</c:v>
                </c:pt>
                <c:pt idx="1">
                  <c:v>309.0</c:v>
                </c:pt>
                <c:pt idx="2">
                  <c:v>300.0</c:v>
                </c:pt>
                <c:pt idx="3">
                  <c:v>300.0</c:v>
                </c:pt>
                <c:pt idx="4">
                  <c:v>299.0</c:v>
                </c:pt>
                <c:pt idx="5">
                  <c:v>295.0</c:v>
                </c:pt>
                <c:pt idx="6">
                  <c:v>293.0</c:v>
                </c:pt>
                <c:pt idx="7">
                  <c:v>293.0</c:v>
                </c:pt>
                <c:pt idx="8">
                  <c:v>292.0</c:v>
                </c:pt>
                <c:pt idx="9">
                  <c:v>291.0</c:v>
                </c:pt>
                <c:pt idx="10">
                  <c:v>291.0</c:v>
                </c:pt>
                <c:pt idx="11">
                  <c:v>291.0</c:v>
                </c:pt>
                <c:pt idx="12">
                  <c:v>290.0</c:v>
                </c:pt>
                <c:pt idx="13">
                  <c:v>289.0</c:v>
                </c:pt>
                <c:pt idx="14">
                  <c:v>289.0</c:v>
                </c:pt>
                <c:pt idx="15">
                  <c:v>288.0</c:v>
                </c:pt>
                <c:pt idx="16">
                  <c:v>287.0</c:v>
                </c:pt>
                <c:pt idx="17">
                  <c:v>287.0</c:v>
                </c:pt>
                <c:pt idx="18">
                  <c:v>286.0</c:v>
                </c:pt>
                <c:pt idx="19">
                  <c:v>284.0</c:v>
                </c:pt>
                <c:pt idx="20">
                  <c:v>284.0</c:v>
                </c:pt>
                <c:pt idx="21">
                  <c:v>284.0</c:v>
                </c:pt>
                <c:pt idx="22">
                  <c:v>283.0</c:v>
                </c:pt>
                <c:pt idx="23">
                  <c:v>283.0</c:v>
                </c:pt>
                <c:pt idx="24">
                  <c:v>282.0</c:v>
                </c:pt>
                <c:pt idx="25">
                  <c:v>282.0</c:v>
                </c:pt>
                <c:pt idx="26">
                  <c:v>281.0</c:v>
                </c:pt>
                <c:pt idx="27">
                  <c:v>281.0</c:v>
                </c:pt>
                <c:pt idx="28">
                  <c:v>281.0</c:v>
                </c:pt>
                <c:pt idx="29">
                  <c:v>281.0</c:v>
                </c:pt>
                <c:pt idx="30">
                  <c:v>281.0</c:v>
                </c:pt>
                <c:pt idx="31">
                  <c:v>279.0</c:v>
                </c:pt>
                <c:pt idx="32">
                  <c:v>279.0</c:v>
                </c:pt>
                <c:pt idx="33">
                  <c:v>279.0</c:v>
                </c:pt>
                <c:pt idx="34">
                  <c:v>279.0</c:v>
                </c:pt>
                <c:pt idx="35">
                  <c:v>278.0</c:v>
                </c:pt>
                <c:pt idx="36">
                  <c:v>278.0</c:v>
                </c:pt>
                <c:pt idx="37">
                  <c:v>277.0</c:v>
                </c:pt>
                <c:pt idx="38">
                  <c:v>276.0</c:v>
                </c:pt>
                <c:pt idx="39">
                  <c:v>276.0</c:v>
                </c:pt>
                <c:pt idx="40">
                  <c:v>275.0</c:v>
                </c:pt>
                <c:pt idx="41">
                  <c:v>275.0</c:v>
                </c:pt>
                <c:pt idx="42">
                  <c:v>275.0</c:v>
                </c:pt>
                <c:pt idx="43">
                  <c:v>274.0</c:v>
                </c:pt>
                <c:pt idx="44">
                  <c:v>274.0</c:v>
                </c:pt>
                <c:pt idx="45">
                  <c:v>274.0</c:v>
                </c:pt>
                <c:pt idx="46">
                  <c:v>274.0</c:v>
                </c:pt>
                <c:pt idx="47">
                  <c:v>274.0</c:v>
                </c:pt>
                <c:pt idx="48">
                  <c:v>272.0</c:v>
                </c:pt>
                <c:pt idx="49">
                  <c:v>271.0</c:v>
                </c:pt>
                <c:pt idx="50">
                  <c:v>270.0</c:v>
                </c:pt>
                <c:pt idx="51">
                  <c:v>270.0</c:v>
                </c:pt>
                <c:pt idx="52">
                  <c:v>269.0</c:v>
                </c:pt>
                <c:pt idx="53">
                  <c:v>269.0</c:v>
                </c:pt>
                <c:pt idx="54">
                  <c:v>268.0</c:v>
                </c:pt>
                <c:pt idx="55">
                  <c:v>268.0</c:v>
                </c:pt>
                <c:pt idx="56">
                  <c:v>267.0</c:v>
                </c:pt>
                <c:pt idx="57">
                  <c:v>267.0</c:v>
                </c:pt>
                <c:pt idx="58">
                  <c:v>267.0</c:v>
                </c:pt>
                <c:pt idx="59">
                  <c:v>267.0</c:v>
                </c:pt>
                <c:pt idx="60">
                  <c:v>267.0</c:v>
                </c:pt>
                <c:pt idx="61">
                  <c:v>266.0</c:v>
                </c:pt>
                <c:pt idx="62">
                  <c:v>266.0</c:v>
                </c:pt>
                <c:pt idx="63">
                  <c:v>265.0</c:v>
                </c:pt>
                <c:pt idx="64">
                  <c:v>264.0</c:v>
                </c:pt>
                <c:pt idx="65">
                  <c:v>263.0</c:v>
                </c:pt>
                <c:pt idx="66">
                  <c:v>263.0</c:v>
                </c:pt>
                <c:pt idx="67">
                  <c:v>262.0</c:v>
                </c:pt>
                <c:pt idx="68">
                  <c:v>261.0</c:v>
                </c:pt>
                <c:pt idx="69">
                  <c:v>260.0</c:v>
                </c:pt>
                <c:pt idx="70">
                  <c:v>260.0</c:v>
                </c:pt>
                <c:pt idx="71">
                  <c:v>259.0</c:v>
                </c:pt>
                <c:pt idx="72">
                  <c:v>259.0</c:v>
                </c:pt>
                <c:pt idx="73">
                  <c:v>259.0</c:v>
                </c:pt>
                <c:pt idx="74">
                  <c:v>258.0</c:v>
                </c:pt>
                <c:pt idx="75">
                  <c:v>258.0</c:v>
                </c:pt>
                <c:pt idx="76">
                  <c:v>258.0</c:v>
                </c:pt>
                <c:pt idx="77">
                  <c:v>258.0</c:v>
                </c:pt>
                <c:pt idx="78">
                  <c:v>257.0</c:v>
                </c:pt>
                <c:pt idx="79">
                  <c:v>256.0</c:v>
                </c:pt>
                <c:pt idx="80">
                  <c:v>255.0</c:v>
                </c:pt>
                <c:pt idx="81">
                  <c:v>255.0</c:v>
                </c:pt>
                <c:pt idx="82">
                  <c:v>254.0</c:v>
                </c:pt>
                <c:pt idx="83">
                  <c:v>254.0</c:v>
                </c:pt>
                <c:pt idx="84">
                  <c:v>254.0</c:v>
                </c:pt>
                <c:pt idx="85">
                  <c:v>254.0</c:v>
                </c:pt>
                <c:pt idx="86">
                  <c:v>252.0</c:v>
                </c:pt>
                <c:pt idx="87">
                  <c:v>252.0</c:v>
                </c:pt>
                <c:pt idx="88">
                  <c:v>252.0</c:v>
                </c:pt>
                <c:pt idx="89">
                  <c:v>251.0</c:v>
                </c:pt>
                <c:pt idx="90">
                  <c:v>250.0</c:v>
                </c:pt>
                <c:pt idx="91">
                  <c:v>250.0</c:v>
                </c:pt>
                <c:pt idx="92">
                  <c:v>250.0</c:v>
                </c:pt>
                <c:pt idx="93">
                  <c:v>250.0</c:v>
                </c:pt>
                <c:pt idx="94">
                  <c:v>249.0</c:v>
                </c:pt>
                <c:pt idx="95">
                  <c:v>249.0</c:v>
                </c:pt>
                <c:pt idx="96">
                  <c:v>248.0</c:v>
                </c:pt>
                <c:pt idx="97">
                  <c:v>248.0</c:v>
                </c:pt>
                <c:pt idx="98">
                  <c:v>247.0</c:v>
                </c:pt>
                <c:pt idx="99">
                  <c:v>245.0</c:v>
                </c:pt>
                <c:pt idx="100">
                  <c:v>244.0</c:v>
                </c:pt>
                <c:pt idx="101">
                  <c:v>244.0</c:v>
                </c:pt>
                <c:pt idx="102">
                  <c:v>243.0</c:v>
                </c:pt>
                <c:pt idx="103">
                  <c:v>242.0</c:v>
                </c:pt>
                <c:pt idx="104">
                  <c:v>242.0</c:v>
                </c:pt>
                <c:pt idx="105">
                  <c:v>242.0</c:v>
                </c:pt>
                <c:pt idx="106">
                  <c:v>240.0</c:v>
                </c:pt>
                <c:pt idx="107">
                  <c:v>238.0</c:v>
                </c:pt>
                <c:pt idx="108">
                  <c:v>238.0</c:v>
                </c:pt>
                <c:pt idx="109">
                  <c:v>238.0</c:v>
                </c:pt>
                <c:pt idx="110">
                  <c:v>237.0</c:v>
                </c:pt>
                <c:pt idx="111">
                  <c:v>237.0</c:v>
                </c:pt>
                <c:pt idx="112">
                  <c:v>237.0</c:v>
                </c:pt>
                <c:pt idx="113">
                  <c:v>233.0</c:v>
                </c:pt>
                <c:pt idx="114">
                  <c:v>233.0</c:v>
                </c:pt>
                <c:pt idx="115">
                  <c:v>232.0</c:v>
                </c:pt>
                <c:pt idx="116">
                  <c:v>231.0</c:v>
                </c:pt>
                <c:pt idx="117">
                  <c:v>229.0</c:v>
                </c:pt>
                <c:pt idx="118">
                  <c:v>229.0</c:v>
                </c:pt>
                <c:pt idx="119">
                  <c:v>229.0</c:v>
                </c:pt>
                <c:pt idx="120">
                  <c:v>229.0</c:v>
                </c:pt>
                <c:pt idx="121">
                  <c:v>228.0</c:v>
                </c:pt>
                <c:pt idx="122">
                  <c:v>227.0</c:v>
                </c:pt>
                <c:pt idx="123">
                  <c:v>227.0</c:v>
                </c:pt>
                <c:pt idx="124">
                  <c:v>225.0</c:v>
                </c:pt>
                <c:pt idx="125">
                  <c:v>222.0</c:v>
                </c:pt>
                <c:pt idx="126">
                  <c:v>221.0</c:v>
                </c:pt>
                <c:pt idx="127">
                  <c:v>221.0</c:v>
                </c:pt>
                <c:pt idx="128">
                  <c:v>220.0</c:v>
                </c:pt>
                <c:pt idx="129">
                  <c:v>220.0</c:v>
                </c:pt>
                <c:pt idx="130">
                  <c:v>220.0</c:v>
                </c:pt>
                <c:pt idx="131">
                  <c:v>219.0</c:v>
                </c:pt>
                <c:pt idx="132">
                  <c:v>218.0</c:v>
                </c:pt>
                <c:pt idx="133">
                  <c:v>217.0</c:v>
                </c:pt>
                <c:pt idx="134">
                  <c:v>216.0</c:v>
                </c:pt>
                <c:pt idx="135">
                  <c:v>216.0</c:v>
                </c:pt>
                <c:pt idx="136">
                  <c:v>216.0</c:v>
                </c:pt>
                <c:pt idx="137">
                  <c:v>215.0</c:v>
                </c:pt>
                <c:pt idx="138">
                  <c:v>215.0</c:v>
                </c:pt>
                <c:pt idx="139">
                  <c:v>215.0</c:v>
                </c:pt>
                <c:pt idx="140">
                  <c:v>214.0</c:v>
                </c:pt>
                <c:pt idx="141">
                  <c:v>214.0</c:v>
                </c:pt>
                <c:pt idx="142">
                  <c:v>214.0</c:v>
                </c:pt>
                <c:pt idx="143">
                  <c:v>214.0</c:v>
                </c:pt>
                <c:pt idx="144">
                  <c:v>212.0</c:v>
                </c:pt>
                <c:pt idx="145">
                  <c:v>212.0</c:v>
                </c:pt>
                <c:pt idx="146">
                  <c:v>212.0</c:v>
                </c:pt>
                <c:pt idx="147">
                  <c:v>211.0</c:v>
                </c:pt>
                <c:pt idx="148">
                  <c:v>211.0</c:v>
                </c:pt>
                <c:pt idx="149">
                  <c:v>211.0</c:v>
                </c:pt>
                <c:pt idx="150">
                  <c:v>211.0</c:v>
                </c:pt>
                <c:pt idx="151">
                  <c:v>210.0</c:v>
                </c:pt>
                <c:pt idx="152">
                  <c:v>210.0</c:v>
                </c:pt>
                <c:pt idx="153">
                  <c:v>208.0</c:v>
                </c:pt>
                <c:pt idx="154">
                  <c:v>207.0</c:v>
                </c:pt>
                <c:pt idx="155">
                  <c:v>207.0</c:v>
                </c:pt>
                <c:pt idx="156">
                  <c:v>206.0</c:v>
                </c:pt>
                <c:pt idx="157">
                  <c:v>206.0</c:v>
                </c:pt>
                <c:pt idx="158">
                  <c:v>206.0</c:v>
                </c:pt>
                <c:pt idx="159">
                  <c:v>205.0</c:v>
                </c:pt>
                <c:pt idx="160">
                  <c:v>205.0</c:v>
                </c:pt>
                <c:pt idx="161">
                  <c:v>204.0</c:v>
                </c:pt>
                <c:pt idx="162">
                  <c:v>202.0</c:v>
                </c:pt>
                <c:pt idx="163">
                  <c:v>202.0</c:v>
                </c:pt>
                <c:pt idx="164">
                  <c:v>202.0</c:v>
                </c:pt>
                <c:pt idx="165">
                  <c:v>201.0</c:v>
                </c:pt>
                <c:pt idx="166">
                  <c:v>200.0</c:v>
                </c:pt>
                <c:pt idx="167">
                  <c:v>200.0</c:v>
                </c:pt>
                <c:pt idx="168">
                  <c:v>200.0</c:v>
                </c:pt>
                <c:pt idx="169">
                  <c:v>198.0</c:v>
                </c:pt>
                <c:pt idx="170">
                  <c:v>198.0</c:v>
                </c:pt>
                <c:pt idx="171">
                  <c:v>197.0</c:v>
                </c:pt>
                <c:pt idx="172">
                  <c:v>196.0</c:v>
                </c:pt>
                <c:pt idx="173">
                  <c:v>195.0</c:v>
                </c:pt>
                <c:pt idx="174">
                  <c:v>195.0</c:v>
                </c:pt>
                <c:pt idx="175">
                  <c:v>190.0</c:v>
                </c:pt>
                <c:pt idx="176">
                  <c:v>190.0</c:v>
                </c:pt>
                <c:pt idx="177">
                  <c:v>189.0</c:v>
                </c:pt>
                <c:pt idx="178">
                  <c:v>188.0</c:v>
                </c:pt>
                <c:pt idx="179">
                  <c:v>188.0</c:v>
                </c:pt>
                <c:pt idx="180">
                  <c:v>188.0</c:v>
                </c:pt>
                <c:pt idx="181">
                  <c:v>186.0</c:v>
                </c:pt>
                <c:pt idx="182">
                  <c:v>186.0</c:v>
                </c:pt>
                <c:pt idx="183">
                  <c:v>186.0</c:v>
                </c:pt>
                <c:pt idx="184">
                  <c:v>186.0</c:v>
                </c:pt>
                <c:pt idx="185">
                  <c:v>185.0</c:v>
                </c:pt>
                <c:pt idx="186">
                  <c:v>182.0</c:v>
                </c:pt>
                <c:pt idx="187">
                  <c:v>182.0</c:v>
                </c:pt>
                <c:pt idx="188">
                  <c:v>182.0</c:v>
                </c:pt>
                <c:pt idx="189">
                  <c:v>180.0</c:v>
                </c:pt>
                <c:pt idx="190">
                  <c:v>178.0</c:v>
                </c:pt>
                <c:pt idx="191">
                  <c:v>177.0</c:v>
                </c:pt>
                <c:pt idx="192">
                  <c:v>177.0</c:v>
                </c:pt>
                <c:pt idx="193">
                  <c:v>175.0</c:v>
                </c:pt>
                <c:pt idx="194">
                  <c:v>174.0</c:v>
                </c:pt>
                <c:pt idx="195">
                  <c:v>173.0</c:v>
                </c:pt>
                <c:pt idx="196">
                  <c:v>172.0</c:v>
                </c:pt>
                <c:pt idx="197">
                  <c:v>171.0</c:v>
                </c:pt>
                <c:pt idx="198">
                  <c:v>170.0</c:v>
                </c:pt>
                <c:pt idx="199">
                  <c:v>166.0</c:v>
                </c:pt>
                <c:pt idx="200">
                  <c:v>165.0</c:v>
                </c:pt>
                <c:pt idx="201">
                  <c:v>164.0</c:v>
                </c:pt>
                <c:pt idx="202">
                  <c:v>163.0</c:v>
                </c:pt>
                <c:pt idx="203">
                  <c:v>162.0</c:v>
                </c:pt>
                <c:pt idx="204">
                  <c:v>162.0</c:v>
                </c:pt>
                <c:pt idx="205">
                  <c:v>160.0</c:v>
                </c:pt>
                <c:pt idx="206">
                  <c:v>159.0</c:v>
                </c:pt>
                <c:pt idx="207">
                  <c:v>159.0</c:v>
                </c:pt>
                <c:pt idx="208">
                  <c:v>156.0</c:v>
                </c:pt>
                <c:pt idx="209">
                  <c:v>156.0</c:v>
                </c:pt>
                <c:pt idx="210">
                  <c:v>154.0</c:v>
                </c:pt>
                <c:pt idx="211">
                  <c:v>153.0</c:v>
                </c:pt>
                <c:pt idx="212">
                  <c:v>150.0</c:v>
                </c:pt>
                <c:pt idx="213">
                  <c:v>150.0</c:v>
                </c:pt>
                <c:pt idx="214">
                  <c:v>148.0</c:v>
                </c:pt>
                <c:pt idx="215">
                  <c:v>148.0</c:v>
                </c:pt>
                <c:pt idx="216">
                  <c:v>148.0</c:v>
                </c:pt>
                <c:pt idx="217">
                  <c:v>146.0</c:v>
                </c:pt>
                <c:pt idx="218">
                  <c:v>141.0</c:v>
                </c:pt>
                <c:pt idx="219">
                  <c:v>139.0</c:v>
                </c:pt>
                <c:pt idx="220">
                  <c:v>139.0</c:v>
                </c:pt>
                <c:pt idx="221">
                  <c:v>139.0</c:v>
                </c:pt>
                <c:pt idx="222">
                  <c:v>139.0</c:v>
                </c:pt>
                <c:pt idx="223">
                  <c:v>139.0</c:v>
                </c:pt>
                <c:pt idx="224">
                  <c:v>137.0</c:v>
                </c:pt>
                <c:pt idx="225">
                  <c:v>136.0</c:v>
                </c:pt>
                <c:pt idx="226">
                  <c:v>136.0</c:v>
                </c:pt>
                <c:pt idx="227">
                  <c:v>135.0</c:v>
                </c:pt>
                <c:pt idx="228">
                  <c:v>128.0</c:v>
                </c:pt>
                <c:pt idx="229">
                  <c:v>127.0</c:v>
                </c:pt>
                <c:pt idx="230">
                  <c:v>127.0</c:v>
                </c:pt>
                <c:pt idx="231">
                  <c:v>123.0</c:v>
                </c:pt>
                <c:pt idx="232">
                  <c:v>117.0</c:v>
                </c:pt>
                <c:pt idx="233">
                  <c:v>116.0</c:v>
                </c:pt>
                <c:pt idx="234">
                  <c:v>116.0</c:v>
                </c:pt>
                <c:pt idx="235">
                  <c:v>114.0</c:v>
                </c:pt>
                <c:pt idx="236">
                  <c:v>110.0</c:v>
                </c:pt>
                <c:pt idx="237">
                  <c:v>110.0</c:v>
                </c:pt>
                <c:pt idx="238">
                  <c:v>109.0</c:v>
                </c:pt>
                <c:pt idx="239">
                  <c:v>107.0</c:v>
                </c:pt>
                <c:pt idx="240">
                  <c:v>98.0</c:v>
                </c:pt>
                <c:pt idx="241">
                  <c:v>97.0</c:v>
                </c:pt>
                <c:pt idx="242">
                  <c:v>97.0</c:v>
                </c:pt>
                <c:pt idx="243">
                  <c:v>96.0</c:v>
                </c:pt>
                <c:pt idx="244">
                  <c:v>92.0</c:v>
                </c:pt>
                <c:pt idx="245">
                  <c:v>89.0</c:v>
                </c:pt>
                <c:pt idx="246">
                  <c:v>75.0</c:v>
                </c:pt>
                <c:pt idx="247">
                  <c:v>74.0</c:v>
                </c:pt>
                <c:pt idx="248">
                  <c:v>70.0</c:v>
                </c:pt>
                <c:pt idx="249">
                  <c:v>70.0</c:v>
                </c:pt>
                <c:pt idx="250">
                  <c:v>68.0</c:v>
                </c:pt>
                <c:pt idx="251">
                  <c:v>66.0</c:v>
                </c:pt>
                <c:pt idx="252">
                  <c:v>64.0</c:v>
                </c:pt>
                <c:pt idx="253">
                  <c:v>59.0</c:v>
                </c:pt>
                <c:pt idx="254">
                  <c:v>54.0</c:v>
                </c:pt>
                <c:pt idx="255">
                  <c:v>51.0</c:v>
                </c:pt>
                <c:pt idx="256">
                  <c:v>43.0</c:v>
                </c:pt>
                <c:pt idx="257">
                  <c:v>37.0</c:v>
                </c:pt>
                <c:pt idx="258">
                  <c:v>29.0</c:v>
                </c:pt>
                <c:pt idx="259">
                  <c:v>27.0</c:v>
                </c:pt>
                <c:pt idx="260">
                  <c:v>13.0</c:v>
                </c:pt>
                <c:pt idx="261">
                  <c:v>11.0</c:v>
                </c:pt>
                <c:pt idx="262">
                  <c:v>10.0</c:v>
                </c:pt>
                <c:pt idx="263">
                  <c:v>7.0</c:v>
                </c:pt>
                <c:pt idx="264">
                  <c:v>6.0</c:v>
                </c:pt>
                <c:pt idx="265">
                  <c:v>4.0</c:v>
                </c:pt>
                <c:pt idx="266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785896"/>
        <c:axId val="451788840"/>
      </c:barChart>
      <c:catAx>
        <c:axId val="451785896"/>
        <c:scaling>
          <c:orientation val="minMax"/>
        </c:scaling>
        <c:delete val="0"/>
        <c:axPos val="b"/>
        <c:majorTickMark val="out"/>
        <c:minorTickMark val="none"/>
        <c:tickLblPos val="nextTo"/>
        <c:crossAx val="451788840"/>
        <c:crosses val="autoZero"/>
        <c:auto val="1"/>
        <c:lblAlgn val="ctr"/>
        <c:lblOffset val="100"/>
        <c:noMultiLvlLbl val="0"/>
      </c:catAx>
      <c:valAx>
        <c:axId val="451788840"/>
        <c:scaling>
          <c:orientation val="minMax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/>
                  <a:t>Number of Hits in 454 </a:t>
                </a:r>
                <a:r>
                  <a:rPr lang="en-US" sz="1200" dirty="0" smtClean="0"/>
                  <a:t>Database</a:t>
                </a:r>
              </a:p>
            </c:rich>
          </c:tx>
          <c:layout>
            <c:manualLayout>
              <c:xMode val="edge"/>
              <c:yMode val="edge"/>
              <c:x val="0.00100915246354257"/>
              <c:y val="0.17074656571609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785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[P450HitsGraph.xlsx]Illumina454!$B$2:$B$268</c:f>
              <c:numCache>
                <c:formatCode>General</c:formatCode>
                <c:ptCount val="267"/>
                <c:pt idx="0">
                  <c:v>134.0</c:v>
                </c:pt>
                <c:pt idx="1">
                  <c:v>113.0</c:v>
                </c:pt>
                <c:pt idx="2">
                  <c:v>118.0</c:v>
                </c:pt>
                <c:pt idx="3">
                  <c:v>105.0</c:v>
                </c:pt>
                <c:pt idx="4">
                  <c:v>88.0</c:v>
                </c:pt>
                <c:pt idx="5">
                  <c:v>111.0</c:v>
                </c:pt>
                <c:pt idx="6">
                  <c:v>80.0</c:v>
                </c:pt>
                <c:pt idx="7">
                  <c:v>81.0</c:v>
                </c:pt>
                <c:pt idx="8">
                  <c:v>74.0</c:v>
                </c:pt>
                <c:pt idx="9">
                  <c:v>26.0</c:v>
                </c:pt>
                <c:pt idx="10">
                  <c:v>78.0</c:v>
                </c:pt>
                <c:pt idx="11">
                  <c:v>80.0</c:v>
                </c:pt>
                <c:pt idx="12">
                  <c:v>84.0</c:v>
                </c:pt>
                <c:pt idx="13">
                  <c:v>77.0</c:v>
                </c:pt>
                <c:pt idx="14">
                  <c:v>81.0</c:v>
                </c:pt>
                <c:pt idx="15">
                  <c:v>3.0</c:v>
                </c:pt>
                <c:pt idx="16">
                  <c:v>82.0</c:v>
                </c:pt>
                <c:pt idx="17">
                  <c:v>70.0</c:v>
                </c:pt>
                <c:pt idx="18">
                  <c:v>71.0</c:v>
                </c:pt>
                <c:pt idx="19">
                  <c:v>85.0</c:v>
                </c:pt>
                <c:pt idx="20">
                  <c:v>83.0</c:v>
                </c:pt>
                <c:pt idx="21">
                  <c:v>23.0</c:v>
                </c:pt>
                <c:pt idx="22">
                  <c:v>63.0</c:v>
                </c:pt>
                <c:pt idx="23">
                  <c:v>63.0</c:v>
                </c:pt>
                <c:pt idx="24">
                  <c:v>69.0</c:v>
                </c:pt>
                <c:pt idx="25">
                  <c:v>53.0</c:v>
                </c:pt>
                <c:pt idx="26">
                  <c:v>43.0</c:v>
                </c:pt>
                <c:pt idx="27">
                  <c:v>49.0</c:v>
                </c:pt>
                <c:pt idx="28">
                  <c:v>120.0</c:v>
                </c:pt>
                <c:pt idx="29">
                  <c:v>100.0</c:v>
                </c:pt>
                <c:pt idx="30">
                  <c:v>102.0</c:v>
                </c:pt>
                <c:pt idx="31">
                  <c:v>107.0</c:v>
                </c:pt>
                <c:pt idx="32">
                  <c:v>116.0</c:v>
                </c:pt>
                <c:pt idx="33">
                  <c:v>106.0</c:v>
                </c:pt>
                <c:pt idx="34">
                  <c:v>97.0</c:v>
                </c:pt>
                <c:pt idx="35">
                  <c:v>107.0</c:v>
                </c:pt>
                <c:pt idx="36">
                  <c:v>103.0</c:v>
                </c:pt>
                <c:pt idx="37">
                  <c:v>90.0</c:v>
                </c:pt>
                <c:pt idx="38">
                  <c:v>73.0</c:v>
                </c:pt>
                <c:pt idx="39">
                  <c:v>82.0</c:v>
                </c:pt>
                <c:pt idx="40">
                  <c:v>101.0</c:v>
                </c:pt>
                <c:pt idx="41">
                  <c:v>103.0</c:v>
                </c:pt>
                <c:pt idx="42">
                  <c:v>10.0</c:v>
                </c:pt>
                <c:pt idx="43">
                  <c:v>111.0</c:v>
                </c:pt>
                <c:pt idx="44">
                  <c:v>84.0</c:v>
                </c:pt>
                <c:pt idx="45">
                  <c:v>79.0</c:v>
                </c:pt>
                <c:pt idx="46">
                  <c:v>82.0</c:v>
                </c:pt>
                <c:pt idx="47">
                  <c:v>78.0</c:v>
                </c:pt>
                <c:pt idx="48">
                  <c:v>73.0</c:v>
                </c:pt>
                <c:pt idx="49">
                  <c:v>69.0</c:v>
                </c:pt>
                <c:pt idx="50">
                  <c:v>73.0</c:v>
                </c:pt>
                <c:pt idx="51">
                  <c:v>83.0</c:v>
                </c:pt>
                <c:pt idx="52">
                  <c:v>76.0</c:v>
                </c:pt>
                <c:pt idx="53">
                  <c:v>81.0</c:v>
                </c:pt>
                <c:pt idx="54">
                  <c:v>81.0</c:v>
                </c:pt>
                <c:pt idx="55">
                  <c:v>94.0</c:v>
                </c:pt>
                <c:pt idx="56">
                  <c:v>87.0</c:v>
                </c:pt>
                <c:pt idx="57">
                  <c:v>116.0</c:v>
                </c:pt>
                <c:pt idx="58">
                  <c:v>136.0</c:v>
                </c:pt>
                <c:pt idx="59">
                  <c:v>125.0</c:v>
                </c:pt>
                <c:pt idx="60">
                  <c:v>133.0</c:v>
                </c:pt>
                <c:pt idx="61">
                  <c:v>136.0</c:v>
                </c:pt>
                <c:pt idx="62">
                  <c:v>123.0</c:v>
                </c:pt>
                <c:pt idx="63">
                  <c:v>131.0</c:v>
                </c:pt>
                <c:pt idx="64">
                  <c:v>127.0</c:v>
                </c:pt>
                <c:pt idx="65">
                  <c:v>122.0</c:v>
                </c:pt>
                <c:pt idx="66">
                  <c:v>134.0</c:v>
                </c:pt>
                <c:pt idx="67">
                  <c:v>128.0</c:v>
                </c:pt>
                <c:pt idx="68">
                  <c:v>142.0</c:v>
                </c:pt>
                <c:pt idx="69">
                  <c:v>145.0</c:v>
                </c:pt>
                <c:pt idx="70">
                  <c:v>136.0</c:v>
                </c:pt>
                <c:pt idx="71">
                  <c:v>143.0</c:v>
                </c:pt>
                <c:pt idx="72">
                  <c:v>143.0</c:v>
                </c:pt>
                <c:pt idx="73">
                  <c:v>148.0</c:v>
                </c:pt>
                <c:pt idx="74">
                  <c:v>145.0</c:v>
                </c:pt>
                <c:pt idx="75">
                  <c:v>129.0</c:v>
                </c:pt>
                <c:pt idx="76">
                  <c:v>124.0</c:v>
                </c:pt>
                <c:pt idx="77">
                  <c:v>105.0</c:v>
                </c:pt>
                <c:pt idx="78">
                  <c:v>136.0</c:v>
                </c:pt>
                <c:pt idx="79">
                  <c:v>129.0</c:v>
                </c:pt>
                <c:pt idx="80">
                  <c:v>144.0</c:v>
                </c:pt>
                <c:pt idx="81">
                  <c:v>107.0</c:v>
                </c:pt>
                <c:pt idx="82">
                  <c:v>134.0</c:v>
                </c:pt>
                <c:pt idx="83">
                  <c:v>126.0</c:v>
                </c:pt>
                <c:pt idx="84">
                  <c:v>94.0</c:v>
                </c:pt>
                <c:pt idx="85">
                  <c:v>75.0</c:v>
                </c:pt>
                <c:pt idx="86">
                  <c:v>39.0</c:v>
                </c:pt>
                <c:pt idx="87">
                  <c:v>16.0</c:v>
                </c:pt>
                <c:pt idx="88">
                  <c:v>97.0</c:v>
                </c:pt>
                <c:pt idx="89">
                  <c:v>82.0</c:v>
                </c:pt>
                <c:pt idx="90">
                  <c:v>2.0</c:v>
                </c:pt>
                <c:pt idx="91">
                  <c:v>95.0</c:v>
                </c:pt>
                <c:pt idx="92">
                  <c:v>87.0</c:v>
                </c:pt>
                <c:pt idx="93">
                  <c:v>54.0</c:v>
                </c:pt>
                <c:pt idx="94">
                  <c:v>79.0</c:v>
                </c:pt>
                <c:pt idx="95">
                  <c:v>87.0</c:v>
                </c:pt>
                <c:pt idx="96">
                  <c:v>110.0</c:v>
                </c:pt>
                <c:pt idx="97">
                  <c:v>107.0</c:v>
                </c:pt>
                <c:pt idx="98">
                  <c:v>122.0</c:v>
                </c:pt>
                <c:pt idx="99">
                  <c:v>119.0</c:v>
                </c:pt>
                <c:pt idx="100">
                  <c:v>116.0</c:v>
                </c:pt>
                <c:pt idx="101">
                  <c:v>123.0</c:v>
                </c:pt>
                <c:pt idx="102">
                  <c:v>103.0</c:v>
                </c:pt>
                <c:pt idx="103">
                  <c:v>113.0</c:v>
                </c:pt>
                <c:pt idx="104">
                  <c:v>0.0</c:v>
                </c:pt>
                <c:pt idx="105">
                  <c:v>120.0</c:v>
                </c:pt>
                <c:pt idx="106">
                  <c:v>103.0</c:v>
                </c:pt>
                <c:pt idx="107">
                  <c:v>3.0</c:v>
                </c:pt>
                <c:pt idx="108">
                  <c:v>102.0</c:v>
                </c:pt>
                <c:pt idx="109">
                  <c:v>132.0</c:v>
                </c:pt>
                <c:pt idx="110">
                  <c:v>96.0</c:v>
                </c:pt>
                <c:pt idx="111">
                  <c:v>144.0</c:v>
                </c:pt>
                <c:pt idx="112">
                  <c:v>140.0</c:v>
                </c:pt>
                <c:pt idx="113">
                  <c:v>146.0</c:v>
                </c:pt>
                <c:pt idx="114">
                  <c:v>141.0</c:v>
                </c:pt>
                <c:pt idx="115">
                  <c:v>135.0</c:v>
                </c:pt>
                <c:pt idx="116">
                  <c:v>135.0</c:v>
                </c:pt>
                <c:pt idx="117">
                  <c:v>134.0</c:v>
                </c:pt>
                <c:pt idx="118">
                  <c:v>136.0</c:v>
                </c:pt>
                <c:pt idx="119">
                  <c:v>15.0</c:v>
                </c:pt>
                <c:pt idx="120">
                  <c:v>6.0</c:v>
                </c:pt>
                <c:pt idx="121">
                  <c:v>79.0</c:v>
                </c:pt>
                <c:pt idx="122">
                  <c:v>109.0</c:v>
                </c:pt>
                <c:pt idx="123">
                  <c:v>118.0</c:v>
                </c:pt>
                <c:pt idx="124">
                  <c:v>139.0</c:v>
                </c:pt>
                <c:pt idx="125">
                  <c:v>116.0</c:v>
                </c:pt>
                <c:pt idx="126">
                  <c:v>128.0</c:v>
                </c:pt>
                <c:pt idx="127">
                  <c:v>139.0</c:v>
                </c:pt>
                <c:pt idx="128">
                  <c:v>133.0</c:v>
                </c:pt>
                <c:pt idx="129">
                  <c:v>130.0</c:v>
                </c:pt>
                <c:pt idx="130">
                  <c:v>126.0</c:v>
                </c:pt>
                <c:pt idx="131">
                  <c:v>120.0</c:v>
                </c:pt>
                <c:pt idx="132">
                  <c:v>27.0</c:v>
                </c:pt>
                <c:pt idx="133">
                  <c:v>128.0</c:v>
                </c:pt>
                <c:pt idx="134">
                  <c:v>132.0</c:v>
                </c:pt>
                <c:pt idx="135">
                  <c:v>97.0</c:v>
                </c:pt>
                <c:pt idx="136">
                  <c:v>80.0</c:v>
                </c:pt>
                <c:pt idx="137">
                  <c:v>120.0</c:v>
                </c:pt>
                <c:pt idx="138">
                  <c:v>94.0</c:v>
                </c:pt>
                <c:pt idx="139">
                  <c:v>120.0</c:v>
                </c:pt>
                <c:pt idx="140">
                  <c:v>118.0</c:v>
                </c:pt>
                <c:pt idx="141">
                  <c:v>127.0</c:v>
                </c:pt>
                <c:pt idx="142">
                  <c:v>121.0</c:v>
                </c:pt>
                <c:pt idx="143">
                  <c:v>115.0</c:v>
                </c:pt>
                <c:pt idx="144">
                  <c:v>119.0</c:v>
                </c:pt>
                <c:pt idx="145">
                  <c:v>107.0</c:v>
                </c:pt>
                <c:pt idx="146">
                  <c:v>147.0</c:v>
                </c:pt>
                <c:pt idx="147">
                  <c:v>145.0</c:v>
                </c:pt>
                <c:pt idx="148">
                  <c:v>132.0</c:v>
                </c:pt>
                <c:pt idx="149">
                  <c:v>142.0</c:v>
                </c:pt>
                <c:pt idx="150">
                  <c:v>121.0</c:v>
                </c:pt>
                <c:pt idx="151">
                  <c:v>104.0</c:v>
                </c:pt>
                <c:pt idx="152">
                  <c:v>94.0</c:v>
                </c:pt>
                <c:pt idx="153">
                  <c:v>83.0</c:v>
                </c:pt>
                <c:pt idx="154">
                  <c:v>114.0</c:v>
                </c:pt>
                <c:pt idx="155">
                  <c:v>134.0</c:v>
                </c:pt>
                <c:pt idx="156">
                  <c:v>121.0</c:v>
                </c:pt>
                <c:pt idx="157">
                  <c:v>139.0</c:v>
                </c:pt>
                <c:pt idx="158">
                  <c:v>126.0</c:v>
                </c:pt>
                <c:pt idx="159">
                  <c:v>121.0</c:v>
                </c:pt>
                <c:pt idx="160">
                  <c:v>119.0</c:v>
                </c:pt>
                <c:pt idx="161">
                  <c:v>130.0</c:v>
                </c:pt>
                <c:pt idx="162">
                  <c:v>112.0</c:v>
                </c:pt>
                <c:pt idx="163">
                  <c:v>112.0</c:v>
                </c:pt>
                <c:pt idx="164">
                  <c:v>146.0</c:v>
                </c:pt>
                <c:pt idx="165">
                  <c:v>146.0</c:v>
                </c:pt>
                <c:pt idx="166">
                  <c:v>142.0</c:v>
                </c:pt>
                <c:pt idx="167">
                  <c:v>118.0</c:v>
                </c:pt>
                <c:pt idx="168">
                  <c:v>130.0</c:v>
                </c:pt>
                <c:pt idx="169">
                  <c:v>132.0</c:v>
                </c:pt>
                <c:pt idx="170">
                  <c:v>111.0</c:v>
                </c:pt>
                <c:pt idx="171">
                  <c:v>136.0</c:v>
                </c:pt>
                <c:pt idx="172">
                  <c:v>145.0</c:v>
                </c:pt>
                <c:pt idx="173">
                  <c:v>140.0</c:v>
                </c:pt>
                <c:pt idx="174">
                  <c:v>137.0</c:v>
                </c:pt>
                <c:pt idx="175">
                  <c:v>141.0</c:v>
                </c:pt>
                <c:pt idx="176">
                  <c:v>114.0</c:v>
                </c:pt>
                <c:pt idx="177">
                  <c:v>143.0</c:v>
                </c:pt>
                <c:pt idx="178">
                  <c:v>145.0</c:v>
                </c:pt>
                <c:pt idx="179">
                  <c:v>143.0</c:v>
                </c:pt>
                <c:pt idx="180">
                  <c:v>144.0</c:v>
                </c:pt>
                <c:pt idx="181">
                  <c:v>141.0</c:v>
                </c:pt>
                <c:pt idx="182">
                  <c:v>149.0</c:v>
                </c:pt>
                <c:pt idx="183">
                  <c:v>138.0</c:v>
                </c:pt>
                <c:pt idx="184">
                  <c:v>130.0</c:v>
                </c:pt>
                <c:pt idx="185">
                  <c:v>151.0</c:v>
                </c:pt>
                <c:pt idx="186">
                  <c:v>139.0</c:v>
                </c:pt>
                <c:pt idx="187">
                  <c:v>7.0</c:v>
                </c:pt>
                <c:pt idx="188">
                  <c:v>132.0</c:v>
                </c:pt>
                <c:pt idx="189">
                  <c:v>139.0</c:v>
                </c:pt>
                <c:pt idx="190">
                  <c:v>129.0</c:v>
                </c:pt>
                <c:pt idx="191">
                  <c:v>144.0</c:v>
                </c:pt>
                <c:pt idx="192">
                  <c:v>137.0</c:v>
                </c:pt>
                <c:pt idx="193">
                  <c:v>111.0</c:v>
                </c:pt>
                <c:pt idx="194">
                  <c:v>86.0</c:v>
                </c:pt>
                <c:pt idx="195">
                  <c:v>60.0</c:v>
                </c:pt>
                <c:pt idx="196">
                  <c:v>109.0</c:v>
                </c:pt>
                <c:pt idx="197">
                  <c:v>127.0</c:v>
                </c:pt>
                <c:pt idx="198">
                  <c:v>117.0</c:v>
                </c:pt>
                <c:pt idx="199">
                  <c:v>101.0</c:v>
                </c:pt>
                <c:pt idx="200">
                  <c:v>131.0</c:v>
                </c:pt>
                <c:pt idx="201">
                  <c:v>55.0</c:v>
                </c:pt>
                <c:pt idx="202">
                  <c:v>37.0</c:v>
                </c:pt>
                <c:pt idx="203">
                  <c:v>42.0</c:v>
                </c:pt>
                <c:pt idx="204">
                  <c:v>42.0</c:v>
                </c:pt>
                <c:pt idx="205">
                  <c:v>36.0</c:v>
                </c:pt>
                <c:pt idx="206">
                  <c:v>115.0</c:v>
                </c:pt>
                <c:pt idx="207">
                  <c:v>114.0</c:v>
                </c:pt>
                <c:pt idx="208">
                  <c:v>109.0</c:v>
                </c:pt>
                <c:pt idx="209">
                  <c:v>97.0</c:v>
                </c:pt>
                <c:pt idx="210">
                  <c:v>80.0</c:v>
                </c:pt>
                <c:pt idx="211">
                  <c:v>77.0</c:v>
                </c:pt>
                <c:pt idx="212">
                  <c:v>97.0</c:v>
                </c:pt>
                <c:pt idx="213">
                  <c:v>114.0</c:v>
                </c:pt>
                <c:pt idx="214">
                  <c:v>131.0</c:v>
                </c:pt>
                <c:pt idx="215">
                  <c:v>111.0</c:v>
                </c:pt>
                <c:pt idx="216">
                  <c:v>127.0</c:v>
                </c:pt>
                <c:pt idx="217">
                  <c:v>142.0</c:v>
                </c:pt>
                <c:pt idx="218">
                  <c:v>147.0</c:v>
                </c:pt>
                <c:pt idx="219">
                  <c:v>137.0</c:v>
                </c:pt>
                <c:pt idx="220">
                  <c:v>144.0</c:v>
                </c:pt>
                <c:pt idx="221">
                  <c:v>128.0</c:v>
                </c:pt>
                <c:pt idx="222">
                  <c:v>140.0</c:v>
                </c:pt>
                <c:pt idx="223">
                  <c:v>141.0</c:v>
                </c:pt>
                <c:pt idx="224">
                  <c:v>84.0</c:v>
                </c:pt>
                <c:pt idx="225">
                  <c:v>112.0</c:v>
                </c:pt>
                <c:pt idx="226">
                  <c:v>102.0</c:v>
                </c:pt>
                <c:pt idx="227">
                  <c:v>123.0</c:v>
                </c:pt>
                <c:pt idx="228">
                  <c:v>100.0</c:v>
                </c:pt>
                <c:pt idx="229">
                  <c:v>126.0</c:v>
                </c:pt>
                <c:pt idx="230">
                  <c:v>108.0</c:v>
                </c:pt>
                <c:pt idx="231">
                  <c:v>108.0</c:v>
                </c:pt>
                <c:pt idx="232">
                  <c:v>119.0</c:v>
                </c:pt>
                <c:pt idx="233">
                  <c:v>122.0</c:v>
                </c:pt>
                <c:pt idx="234">
                  <c:v>45.0</c:v>
                </c:pt>
                <c:pt idx="235">
                  <c:v>117.0</c:v>
                </c:pt>
                <c:pt idx="236">
                  <c:v>106.0</c:v>
                </c:pt>
                <c:pt idx="237">
                  <c:v>41.0</c:v>
                </c:pt>
                <c:pt idx="238">
                  <c:v>108.0</c:v>
                </c:pt>
                <c:pt idx="239">
                  <c:v>119.0</c:v>
                </c:pt>
                <c:pt idx="240">
                  <c:v>128.0</c:v>
                </c:pt>
                <c:pt idx="241">
                  <c:v>103.0</c:v>
                </c:pt>
                <c:pt idx="242">
                  <c:v>105.0</c:v>
                </c:pt>
                <c:pt idx="243">
                  <c:v>99.0</c:v>
                </c:pt>
                <c:pt idx="244">
                  <c:v>89.0</c:v>
                </c:pt>
                <c:pt idx="245">
                  <c:v>124.0</c:v>
                </c:pt>
                <c:pt idx="246">
                  <c:v>111.0</c:v>
                </c:pt>
                <c:pt idx="247">
                  <c:v>36.0</c:v>
                </c:pt>
                <c:pt idx="248">
                  <c:v>91.0</c:v>
                </c:pt>
                <c:pt idx="249">
                  <c:v>107.0</c:v>
                </c:pt>
                <c:pt idx="250">
                  <c:v>35.0</c:v>
                </c:pt>
                <c:pt idx="251">
                  <c:v>128.0</c:v>
                </c:pt>
                <c:pt idx="252">
                  <c:v>104.0</c:v>
                </c:pt>
                <c:pt idx="253">
                  <c:v>128.0</c:v>
                </c:pt>
                <c:pt idx="254">
                  <c:v>71.0</c:v>
                </c:pt>
                <c:pt idx="255">
                  <c:v>88.0</c:v>
                </c:pt>
                <c:pt idx="256">
                  <c:v>90.0</c:v>
                </c:pt>
                <c:pt idx="257">
                  <c:v>116.0</c:v>
                </c:pt>
                <c:pt idx="258">
                  <c:v>65.0</c:v>
                </c:pt>
                <c:pt idx="259">
                  <c:v>55.0</c:v>
                </c:pt>
                <c:pt idx="260">
                  <c:v>66.0</c:v>
                </c:pt>
                <c:pt idx="261">
                  <c:v>29.0</c:v>
                </c:pt>
                <c:pt idx="262">
                  <c:v>71.0</c:v>
                </c:pt>
                <c:pt idx="263">
                  <c:v>59.0</c:v>
                </c:pt>
                <c:pt idx="264">
                  <c:v>92.0</c:v>
                </c:pt>
                <c:pt idx="265">
                  <c:v>50.0</c:v>
                </c:pt>
                <c:pt idx="266">
                  <c:v>58.0</c:v>
                </c:pt>
              </c:numCache>
            </c:numRef>
          </c:xVal>
          <c:yVal>
            <c:numRef>
              <c:f>[P450HitsGraph.xlsx]Illumina454!$D$2:$D$268</c:f>
              <c:numCache>
                <c:formatCode>General</c:formatCode>
                <c:ptCount val="267"/>
                <c:pt idx="0">
                  <c:v>256.0</c:v>
                </c:pt>
                <c:pt idx="1">
                  <c:v>221.0</c:v>
                </c:pt>
                <c:pt idx="2">
                  <c:v>255.0</c:v>
                </c:pt>
                <c:pt idx="3">
                  <c:v>186.0</c:v>
                </c:pt>
                <c:pt idx="4">
                  <c:v>165.0</c:v>
                </c:pt>
                <c:pt idx="5">
                  <c:v>197.0</c:v>
                </c:pt>
                <c:pt idx="6">
                  <c:v>150.0</c:v>
                </c:pt>
                <c:pt idx="7">
                  <c:v>139.0</c:v>
                </c:pt>
                <c:pt idx="8">
                  <c:v>136.0</c:v>
                </c:pt>
                <c:pt idx="9">
                  <c:v>37.0</c:v>
                </c:pt>
                <c:pt idx="10">
                  <c:v>139.0</c:v>
                </c:pt>
                <c:pt idx="11">
                  <c:v>148.0</c:v>
                </c:pt>
                <c:pt idx="12">
                  <c:v>148.0</c:v>
                </c:pt>
                <c:pt idx="13">
                  <c:v>148.0</c:v>
                </c:pt>
                <c:pt idx="14">
                  <c:v>162.0</c:v>
                </c:pt>
                <c:pt idx="15">
                  <c:v>7.0</c:v>
                </c:pt>
                <c:pt idx="16">
                  <c:v>150.0</c:v>
                </c:pt>
                <c:pt idx="17">
                  <c:v>135.0</c:v>
                </c:pt>
                <c:pt idx="18">
                  <c:v>139.0</c:v>
                </c:pt>
                <c:pt idx="19">
                  <c:v>159.0</c:v>
                </c:pt>
                <c:pt idx="20">
                  <c:v>156.0</c:v>
                </c:pt>
                <c:pt idx="21">
                  <c:v>51.0</c:v>
                </c:pt>
                <c:pt idx="22">
                  <c:v>123.0</c:v>
                </c:pt>
                <c:pt idx="23">
                  <c:v>127.0</c:v>
                </c:pt>
                <c:pt idx="24">
                  <c:v>116.0</c:v>
                </c:pt>
                <c:pt idx="25">
                  <c:v>109.0</c:v>
                </c:pt>
                <c:pt idx="26">
                  <c:v>68.0</c:v>
                </c:pt>
                <c:pt idx="27">
                  <c:v>98.0</c:v>
                </c:pt>
                <c:pt idx="28">
                  <c:v>265.0</c:v>
                </c:pt>
                <c:pt idx="29">
                  <c:v>186.0</c:v>
                </c:pt>
                <c:pt idx="30">
                  <c:v>211.0</c:v>
                </c:pt>
                <c:pt idx="31">
                  <c:v>196.0</c:v>
                </c:pt>
                <c:pt idx="32">
                  <c:v>206.0</c:v>
                </c:pt>
                <c:pt idx="33">
                  <c:v>214.0</c:v>
                </c:pt>
                <c:pt idx="34">
                  <c:v>195.0</c:v>
                </c:pt>
                <c:pt idx="35">
                  <c:v>210.0</c:v>
                </c:pt>
                <c:pt idx="36">
                  <c:v>207.0</c:v>
                </c:pt>
                <c:pt idx="37">
                  <c:v>189.0</c:v>
                </c:pt>
                <c:pt idx="38">
                  <c:v>182.0</c:v>
                </c:pt>
                <c:pt idx="39">
                  <c:v>180.0</c:v>
                </c:pt>
                <c:pt idx="40">
                  <c:v>178.0</c:v>
                </c:pt>
                <c:pt idx="41">
                  <c:v>188.0</c:v>
                </c:pt>
                <c:pt idx="42">
                  <c:v>11.0</c:v>
                </c:pt>
                <c:pt idx="43">
                  <c:v>190.0</c:v>
                </c:pt>
                <c:pt idx="44">
                  <c:v>163.0</c:v>
                </c:pt>
                <c:pt idx="45">
                  <c:v>160.0</c:v>
                </c:pt>
                <c:pt idx="46">
                  <c:v>162.0</c:v>
                </c:pt>
                <c:pt idx="47">
                  <c:v>154.0</c:v>
                </c:pt>
                <c:pt idx="48">
                  <c:v>141.0</c:v>
                </c:pt>
                <c:pt idx="49">
                  <c:v>137.0</c:v>
                </c:pt>
                <c:pt idx="50">
                  <c:v>139.0</c:v>
                </c:pt>
                <c:pt idx="51">
                  <c:v>164.0</c:v>
                </c:pt>
                <c:pt idx="52">
                  <c:v>146.0</c:v>
                </c:pt>
                <c:pt idx="53">
                  <c:v>159.0</c:v>
                </c:pt>
                <c:pt idx="54">
                  <c:v>156.0</c:v>
                </c:pt>
                <c:pt idx="55">
                  <c:v>177.0</c:v>
                </c:pt>
                <c:pt idx="56">
                  <c:v>170.0</c:v>
                </c:pt>
                <c:pt idx="57">
                  <c:v>244.0</c:v>
                </c:pt>
                <c:pt idx="58">
                  <c:v>284.0</c:v>
                </c:pt>
                <c:pt idx="59">
                  <c:v>258.0</c:v>
                </c:pt>
                <c:pt idx="60">
                  <c:v>270.0</c:v>
                </c:pt>
                <c:pt idx="61">
                  <c:v>268.0</c:v>
                </c:pt>
                <c:pt idx="62">
                  <c:v>266.0</c:v>
                </c:pt>
                <c:pt idx="63">
                  <c:v>279.0</c:v>
                </c:pt>
                <c:pt idx="64">
                  <c:v>255.0</c:v>
                </c:pt>
                <c:pt idx="65">
                  <c:v>262.0</c:v>
                </c:pt>
                <c:pt idx="66">
                  <c:v>276.0</c:v>
                </c:pt>
                <c:pt idx="67">
                  <c:v>276.0</c:v>
                </c:pt>
                <c:pt idx="68">
                  <c:v>284.0</c:v>
                </c:pt>
                <c:pt idx="69">
                  <c:v>299.0</c:v>
                </c:pt>
                <c:pt idx="70">
                  <c:v>287.0</c:v>
                </c:pt>
                <c:pt idx="71">
                  <c:v>288.0</c:v>
                </c:pt>
                <c:pt idx="72">
                  <c:v>291.0</c:v>
                </c:pt>
                <c:pt idx="73">
                  <c:v>309.0</c:v>
                </c:pt>
                <c:pt idx="74">
                  <c:v>293.0</c:v>
                </c:pt>
                <c:pt idx="75">
                  <c:v>270.0</c:v>
                </c:pt>
                <c:pt idx="76">
                  <c:v>263.0</c:v>
                </c:pt>
                <c:pt idx="77">
                  <c:v>233.0</c:v>
                </c:pt>
                <c:pt idx="78">
                  <c:v>281.0</c:v>
                </c:pt>
                <c:pt idx="79">
                  <c:v>279.0</c:v>
                </c:pt>
                <c:pt idx="80">
                  <c:v>291.0</c:v>
                </c:pt>
                <c:pt idx="81">
                  <c:v>242.0</c:v>
                </c:pt>
                <c:pt idx="82">
                  <c:v>277.0</c:v>
                </c:pt>
                <c:pt idx="83">
                  <c:v>274.0</c:v>
                </c:pt>
                <c:pt idx="84">
                  <c:v>188.0</c:v>
                </c:pt>
                <c:pt idx="85">
                  <c:v>153.0</c:v>
                </c:pt>
                <c:pt idx="86">
                  <c:v>92.0</c:v>
                </c:pt>
                <c:pt idx="87">
                  <c:v>29.0</c:v>
                </c:pt>
                <c:pt idx="88">
                  <c:v>211.0</c:v>
                </c:pt>
                <c:pt idx="89">
                  <c:v>195.0</c:v>
                </c:pt>
                <c:pt idx="90">
                  <c:v>4.0</c:v>
                </c:pt>
                <c:pt idx="91">
                  <c:v>211.0</c:v>
                </c:pt>
                <c:pt idx="92">
                  <c:v>200.0</c:v>
                </c:pt>
                <c:pt idx="93">
                  <c:v>114.0</c:v>
                </c:pt>
                <c:pt idx="94">
                  <c:v>182.0</c:v>
                </c:pt>
                <c:pt idx="95">
                  <c:v>202.0</c:v>
                </c:pt>
                <c:pt idx="96">
                  <c:v>227.0</c:v>
                </c:pt>
                <c:pt idx="97">
                  <c:v>210.0</c:v>
                </c:pt>
                <c:pt idx="98">
                  <c:v>243.0</c:v>
                </c:pt>
                <c:pt idx="99">
                  <c:v>258.0</c:v>
                </c:pt>
                <c:pt idx="100">
                  <c:v>237.0</c:v>
                </c:pt>
                <c:pt idx="101">
                  <c:v>250.0</c:v>
                </c:pt>
                <c:pt idx="102">
                  <c:v>212.0</c:v>
                </c:pt>
                <c:pt idx="103">
                  <c:v>237.0</c:v>
                </c:pt>
                <c:pt idx="104">
                  <c:v>1.0</c:v>
                </c:pt>
                <c:pt idx="105">
                  <c:v>254.0</c:v>
                </c:pt>
                <c:pt idx="106">
                  <c:v>214.0</c:v>
                </c:pt>
                <c:pt idx="107">
                  <c:v>10.0</c:v>
                </c:pt>
                <c:pt idx="108">
                  <c:v>215.0</c:v>
                </c:pt>
                <c:pt idx="109">
                  <c:v>281.0</c:v>
                </c:pt>
                <c:pt idx="110">
                  <c:v>190.0</c:v>
                </c:pt>
                <c:pt idx="111">
                  <c:v>278.0</c:v>
                </c:pt>
                <c:pt idx="112">
                  <c:v>271.0</c:v>
                </c:pt>
                <c:pt idx="113">
                  <c:v>281.0</c:v>
                </c:pt>
                <c:pt idx="114">
                  <c:v>274.0</c:v>
                </c:pt>
                <c:pt idx="115">
                  <c:v>260.0</c:v>
                </c:pt>
                <c:pt idx="116">
                  <c:v>261.0</c:v>
                </c:pt>
                <c:pt idx="117">
                  <c:v>259.0</c:v>
                </c:pt>
                <c:pt idx="118">
                  <c:v>278.0</c:v>
                </c:pt>
                <c:pt idx="119">
                  <c:v>27.0</c:v>
                </c:pt>
                <c:pt idx="120">
                  <c:v>13.0</c:v>
                </c:pt>
                <c:pt idx="121">
                  <c:v>185.0</c:v>
                </c:pt>
                <c:pt idx="122">
                  <c:v>188.0</c:v>
                </c:pt>
                <c:pt idx="123">
                  <c:v>205.0</c:v>
                </c:pt>
                <c:pt idx="124">
                  <c:v>260.0</c:v>
                </c:pt>
                <c:pt idx="125">
                  <c:v>205.0</c:v>
                </c:pt>
                <c:pt idx="126">
                  <c:v>229.0</c:v>
                </c:pt>
                <c:pt idx="127">
                  <c:v>254.0</c:v>
                </c:pt>
                <c:pt idx="128">
                  <c:v>232.0</c:v>
                </c:pt>
                <c:pt idx="129">
                  <c:v>222.0</c:v>
                </c:pt>
                <c:pt idx="130">
                  <c:v>231.0</c:v>
                </c:pt>
                <c:pt idx="131">
                  <c:v>198.0</c:v>
                </c:pt>
                <c:pt idx="132">
                  <c:v>43.0</c:v>
                </c:pt>
                <c:pt idx="133">
                  <c:v>228.0</c:v>
                </c:pt>
                <c:pt idx="134">
                  <c:v>238.0</c:v>
                </c:pt>
                <c:pt idx="135">
                  <c:v>200.0</c:v>
                </c:pt>
                <c:pt idx="136">
                  <c:v>186.0</c:v>
                </c:pt>
                <c:pt idx="137">
                  <c:v>221.0</c:v>
                </c:pt>
                <c:pt idx="138">
                  <c:v>171.0</c:v>
                </c:pt>
                <c:pt idx="139">
                  <c:v>250.0</c:v>
                </c:pt>
                <c:pt idx="140">
                  <c:v>244.0</c:v>
                </c:pt>
                <c:pt idx="141">
                  <c:v>267.0</c:v>
                </c:pt>
                <c:pt idx="142">
                  <c:v>252.0</c:v>
                </c:pt>
                <c:pt idx="143">
                  <c:v>242.0</c:v>
                </c:pt>
                <c:pt idx="144">
                  <c:v>267.0</c:v>
                </c:pt>
                <c:pt idx="145">
                  <c:v>227.0</c:v>
                </c:pt>
                <c:pt idx="146">
                  <c:v>290.0</c:v>
                </c:pt>
                <c:pt idx="147">
                  <c:v>292.0</c:v>
                </c:pt>
                <c:pt idx="148">
                  <c:v>267.0</c:v>
                </c:pt>
                <c:pt idx="149">
                  <c:v>287.0</c:v>
                </c:pt>
                <c:pt idx="150">
                  <c:v>252.0</c:v>
                </c:pt>
                <c:pt idx="151">
                  <c:v>220.0</c:v>
                </c:pt>
                <c:pt idx="152">
                  <c:v>207.0</c:v>
                </c:pt>
                <c:pt idx="153">
                  <c:v>177.0</c:v>
                </c:pt>
                <c:pt idx="154">
                  <c:v>248.0</c:v>
                </c:pt>
                <c:pt idx="155">
                  <c:v>258.0</c:v>
                </c:pt>
                <c:pt idx="156">
                  <c:v>254.0</c:v>
                </c:pt>
                <c:pt idx="157">
                  <c:v>266.0</c:v>
                </c:pt>
                <c:pt idx="158">
                  <c:v>264.0</c:v>
                </c:pt>
                <c:pt idx="159">
                  <c:v>259.0</c:v>
                </c:pt>
                <c:pt idx="160">
                  <c:v>247.0</c:v>
                </c:pt>
                <c:pt idx="161">
                  <c:v>275.0</c:v>
                </c:pt>
                <c:pt idx="162">
                  <c:v>249.0</c:v>
                </c:pt>
                <c:pt idx="163">
                  <c:v>252.0</c:v>
                </c:pt>
                <c:pt idx="164">
                  <c:v>279.0</c:v>
                </c:pt>
                <c:pt idx="165">
                  <c:v>284.0</c:v>
                </c:pt>
                <c:pt idx="166">
                  <c:v>282.0</c:v>
                </c:pt>
                <c:pt idx="167">
                  <c:v>254.0</c:v>
                </c:pt>
                <c:pt idx="168">
                  <c:v>257.0</c:v>
                </c:pt>
                <c:pt idx="169">
                  <c:v>259.0</c:v>
                </c:pt>
                <c:pt idx="170">
                  <c:v>216.0</c:v>
                </c:pt>
                <c:pt idx="171">
                  <c:v>267.0</c:v>
                </c:pt>
                <c:pt idx="172">
                  <c:v>289.0</c:v>
                </c:pt>
                <c:pt idx="173">
                  <c:v>272.0</c:v>
                </c:pt>
                <c:pt idx="174">
                  <c:v>274.0</c:v>
                </c:pt>
                <c:pt idx="175">
                  <c:v>274.0</c:v>
                </c:pt>
                <c:pt idx="176">
                  <c:v>225.0</c:v>
                </c:pt>
                <c:pt idx="177">
                  <c:v>281.0</c:v>
                </c:pt>
                <c:pt idx="178">
                  <c:v>300.0</c:v>
                </c:pt>
                <c:pt idx="179">
                  <c:v>291.0</c:v>
                </c:pt>
                <c:pt idx="180">
                  <c:v>289.0</c:v>
                </c:pt>
                <c:pt idx="181">
                  <c:v>293.0</c:v>
                </c:pt>
                <c:pt idx="182">
                  <c:v>310.0</c:v>
                </c:pt>
                <c:pt idx="183">
                  <c:v>286.0</c:v>
                </c:pt>
                <c:pt idx="184">
                  <c:v>258.0</c:v>
                </c:pt>
                <c:pt idx="185">
                  <c:v>300.0</c:v>
                </c:pt>
                <c:pt idx="186">
                  <c:v>295.0</c:v>
                </c:pt>
                <c:pt idx="187">
                  <c:v>6.0</c:v>
                </c:pt>
                <c:pt idx="188">
                  <c:v>263.0</c:v>
                </c:pt>
                <c:pt idx="189">
                  <c:v>282.0</c:v>
                </c:pt>
                <c:pt idx="190">
                  <c:v>238.0</c:v>
                </c:pt>
                <c:pt idx="191">
                  <c:v>281.0</c:v>
                </c:pt>
                <c:pt idx="192">
                  <c:v>279.0</c:v>
                </c:pt>
                <c:pt idx="193">
                  <c:v>214.0</c:v>
                </c:pt>
                <c:pt idx="194">
                  <c:v>166.0</c:v>
                </c:pt>
                <c:pt idx="195">
                  <c:v>117.0</c:v>
                </c:pt>
                <c:pt idx="196">
                  <c:v>202.0</c:v>
                </c:pt>
                <c:pt idx="197">
                  <c:v>220.0</c:v>
                </c:pt>
                <c:pt idx="198">
                  <c:v>214.0</c:v>
                </c:pt>
                <c:pt idx="199">
                  <c:v>229.0</c:v>
                </c:pt>
                <c:pt idx="200">
                  <c:v>268.0</c:v>
                </c:pt>
                <c:pt idx="201">
                  <c:v>74.0</c:v>
                </c:pt>
                <c:pt idx="202">
                  <c:v>66.0</c:v>
                </c:pt>
                <c:pt idx="203">
                  <c:v>70.0</c:v>
                </c:pt>
                <c:pt idx="204">
                  <c:v>75.0</c:v>
                </c:pt>
                <c:pt idx="205">
                  <c:v>59.0</c:v>
                </c:pt>
                <c:pt idx="206">
                  <c:v>206.0</c:v>
                </c:pt>
                <c:pt idx="207">
                  <c:v>212.0</c:v>
                </c:pt>
                <c:pt idx="208">
                  <c:v>202.0</c:v>
                </c:pt>
                <c:pt idx="209">
                  <c:v>175.0</c:v>
                </c:pt>
                <c:pt idx="210">
                  <c:v>139.0</c:v>
                </c:pt>
                <c:pt idx="211">
                  <c:v>136.0</c:v>
                </c:pt>
                <c:pt idx="212">
                  <c:v>186.0</c:v>
                </c:pt>
                <c:pt idx="213">
                  <c:v>216.0</c:v>
                </c:pt>
                <c:pt idx="214">
                  <c:v>250.0</c:v>
                </c:pt>
                <c:pt idx="215">
                  <c:v>229.0</c:v>
                </c:pt>
                <c:pt idx="216">
                  <c:v>240.0</c:v>
                </c:pt>
                <c:pt idx="217">
                  <c:v>274.0</c:v>
                </c:pt>
                <c:pt idx="218">
                  <c:v>283.0</c:v>
                </c:pt>
                <c:pt idx="219">
                  <c:v>269.0</c:v>
                </c:pt>
                <c:pt idx="220">
                  <c:v>283.0</c:v>
                </c:pt>
                <c:pt idx="221">
                  <c:v>269.0</c:v>
                </c:pt>
                <c:pt idx="222">
                  <c:v>275.0</c:v>
                </c:pt>
                <c:pt idx="223">
                  <c:v>275.0</c:v>
                </c:pt>
                <c:pt idx="224">
                  <c:v>172.0</c:v>
                </c:pt>
                <c:pt idx="225">
                  <c:v>219.0</c:v>
                </c:pt>
                <c:pt idx="226">
                  <c:v>212.0</c:v>
                </c:pt>
                <c:pt idx="227">
                  <c:v>229.0</c:v>
                </c:pt>
                <c:pt idx="228">
                  <c:v>204.0</c:v>
                </c:pt>
                <c:pt idx="229">
                  <c:v>250.0</c:v>
                </c:pt>
                <c:pt idx="230">
                  <c:v>211.0</c:v>
                </c:pt>
                <c:pt idx="231">
                  <c:v>216.0</c:v>
                </c:pt>
                <c:pt idx="232">
                  <c:v>248.0</c:v>
                </c:pt>
                <c:pt idx="233">
                  <c:v>238.0</c:v>
                </c:pt>
                <c:pt idx="234">
                  <c:v>97.0</c:v>
                </c:pt>
                <c:pt idx="235">
                  <c:v>242.0</c:v>
                </c:pt>
                <c:pt idx="236">
                  <c:v>237.0</c:v>
                </c:pt>
                <c:pt idx="237">
                  <c:v>70.0</c:v>
                </c:pt>
                <c:pt idx="238">
                  <c:v>217.0</c:v>
                </c:pt>
                <c:pt idx="239">
                  <c:v>218.0</c:v>
                </c:pt>
                <c:pt idx="240">
                  <c:v>251.0</c:v>
                </c:pt>
                <c:pt idx="241">
                  <c:v>201.0</c:v>
                </c:pt>
                <c:pt idx="242">
                  <c:v>206.0</c:v>
                </c:pt>
                <c:pt idx="243">
                  <c:v>208.0</c:v>
                </c:pt>
                <c:pt idx="244">
                  <c:v>200.0</c:v>
                </c:pt>
                <c:pt idx="245">
                  <c:v>233.0</c:v>
                </c:pt>
                <c:pt idx="246">
                  <c:v>220.0</c:v>
                </c:pt>
                <c:pt idx="247">
                  <c:v>64.0</c:v>
                </c:pt>
                <c:pt idx="248">
                  <c:v>182.0</c:v>
                </c:pt>
                <c:pt idx="249">
                  <c:v>215.0</c:v>
                </c:pt>
                <c:pt idx="250">
                  <c:v>89.0</c:v>
                </c:pt>
                <c:pt idx="251">
                  <c:v>249.0</c:v>
                </c:pt>
                <c:pt idx="252">
                  <c:v>215.0</c:v>
                </c:pt>
                <c:pt idx="253">
                  <c:v>245.0</c:v>
                </c:pt>
                <c:pt idx="254">
                  <c:v>127.0</c:v>
                </c:pt>
                <c:pt idx="255">
                  <c:v>174.0</c:v>
                </c:pt>
                <c:pt idx="256">
                  <c:v>173.0</c:v>
                </c:pt>
                <c:pt idx="257">
                  <c:v>267.0</c:v>
                </c:pt>
                <c:pt idx="258">
                  <c:v>116.0</c:v>
                </c:pt>
                <c:pt idx="259">
                  <c:v>96.0</c:v>
                </c:pt>
                <c:pt idx="260">
                  <c:v>110.0</c:v>
                </c:pt>
                <c:pt idx="261">
                  <c:v>54.0</c:v>
                </c:pt>
                <c:pt idx="262">
                  <c:v>128.0</c:v>
                </c:pt>
                <c:pt idx="263">
                  <c:v>107.0</c:v>
                </c:pt>
                <c:pt idx="264">
                  <c:v>198.0</c:v>
                </c:pt>
                <c:pt idx="265">
                  <c:v>97.0</c:v>
                </c:pt>
                <c:pt idx="266">
                  <c:v>110.0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1821000"/>
        <c:axId val="451826472"/>
      </c:scatterChart>
      <c:valAx>
        <c:axId val="451821000"/>
        <c:scaling>
          <c:orientation val="minMax"/>
          <c:max val="320.0"/>
          <c:min val="0.0"/>
        </c:scaling>
        <c:delete val="0"/>
        <c:axPos val="b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Illumina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51826472"/>
        <c:crosses val="autoZero"/>
        <c:crossBetween val="midCat"/>
        <c:majorUnit val="20.0"/>
      </c:valAx>
      <c:valAx>
        <c:axId val="451826472"/>
        <c:scaling>
          <c:orientation val="minMax"/>
          <c:max val="320.0"/>
          <c:min val="0.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/>
                  <a:t>454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51821000"/>
        <c:crosses val="autoZero"/>
        <c:crossBetween val="midCat"/>
        <c:majorUnit val="20.0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2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6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3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9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6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81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4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9FD70-51EA-6B47-BB41-2F915B00AA18}" type="datetimeFigureOut">
              <a:rPr lang="en-US" smtClean="0"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5207E-F325-094B-A2A4-1419DC0FD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6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ciencedirect.com/science?_ob=ArticleURL&amp;_udi=B7CV2-4B7P84Y-DN&amp;_user=2665120&amp;_coverDate=12/31/2002&amp;_rdoc=1&amp;_fmt=high&amp;_orig=gateway&amp;_origin=gateway&amp;_sort=d&amp;_docanchor=&amp;view=c&amp;_searchStrId=1714587385&amp;_rerunOrigin=google&amp;_acct=C000058476&amp;_version=1&amp;_urlVersion=0&amp;_userid=2665120&amp;md5=3e2d5b1315a6ffa9a385eee680a49ebc&amp;searchtype=a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450.kvl.dk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08210"/>
          </a:xfrm>
        </p:spPr>
        <p:txBody>
          <a:bodyPr>
            <a:normAutofit/>
          </a:bodyPr>
          <a:lstStyle/>
          <a:p>
            <a:r>
              <a:rPr lang="en-US" dirty="0" smtClean="0"/>
              <a:t>Cytochrome P450 </a:t>
            </a:r>
            <a:br>
              <a:rPr lang="en-US" dirty="0" smtClean="0"/>
            </a:br>
            <a:r>
              <a:rPr lang="en-US" dirty="0" err="1" smtClean="0"/>
              <a:t>Monooxygenases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William Green</a:t>
            </a:r>
          </a:p>
          <a:p>
            <a:pPr marL="0" indent="0" algn="ctr">
              <a:buNone/>
            </a:pPr>
            <a:r>
              <a:rPr lang="en-US" dirty="0" smtClean="0"/>
              <a:t>Leland Taylor</a:t>
            </a:r>
          </a:p>
          <a:p>
            <a:pPr marL="0" indent="0" algn="ctr">
              <a:buNone/>
            </a:pPr>
            <a:r>
              <a:rPr lang="en-US" dirty="0" smtClean="0"/>
              <a:t>4/12/11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90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Order/Orientation </a:t>
            </a:r>
            <a:r>
              <a:rPr lang="en-US" dirty="0" err="1" smtClean="0"/>
              <a:t>Mixup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07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P450 linked to </a:t>
            </a:r>
            <a:r>
              <a:rPr lang="en-US" dirty="0" smtClean="0"/>
              <a:t>flavonoid</a:t>
            </a:r>
          </a:p>
          <a:p>
            <a:pPr lvl="1"/>
            <a:r>
              <a:rPr lang="en-US" dirty="0" smtClean="0"/>
              <a:t>Visual results of hits on one scaffold</a:t>
            </a:r>
          </a:p>
          <a:p>
            <a:r>
              <a:rPr lang="en-US" dirty="0" smtClean="0"/>
              <a:t>N’s in between sequence. Must make a guess at orientation.</a:t>
            </a:r>
          </a:p>
          <a:p>
            <a:r>
              <a:rPr lang="en-US" dirty="0" smtClean="0"/>
              <a:t>This evidence shows it should be flipped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443089" y="4233533"/>
            <a:ext cx="7901962" cy="1705928"/>
            <a:chOff x="700172" y="2653087"/>
            <a:chExt cx="7901962" cy="1705928"/>
          </a:xfrm>
        </p:grpSpPr>
        <p:sp>
          <p:nvSpPr>
            <p:cNvPr id="41" name="Rectangle 40"/>
            <p:cNvSpPr/>
            <p:nvPr/>
          </p:nvSpPr>
          <p:spPr>
            <a:xfrm>
              <a:off x="1003691" y="3989683"/>
              <a:ext cx="15723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Arab. CYP75B1</a:t>
              </a:r>
              <a:endParaRPr lang="en-US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691028" y="3768754"/>
              <a:ext cx="4079537" cy="575888"/>
              <a:chOff x="3719250" y="3768754"/>
              <a:chExt cx="4079537" cy="575888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312663" y="3782865"/>
                <a:ext cx="1486124" cy="561777"/>
                <a:chOff x="3000090" y="5163807"/>
                <a:chExt cx="1486124" cy="561777"/>
              </a:xfrm>
            </p:grpSpPr>
            <p:sp>
              <p:nvSpPr>
                <p:cNvPr id="76" name="Rectangle 75"/>
                <p:cNvSpPr/>
                <p:nvPr/>
              </p:nvSpPr>
              <p:spPr>
                <a:xfrm>
                  <a:off x="3096165" y="5471584"/>
                  <a:ext cx="1301750" cy="254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3000090" y="5163807"/>
                  <a:ext cx="457652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dirty="0" smtClean="0"/>
                    <a:t>273</a:t>
                  </a:r>
                  <a:endParaRPr lang="en-US" sz="1400" dirty="0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4119557" y="5165118"/>
                  <a:ext cx="366657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dirty="0" smtClean="0"/>
                    <a:t>53</a:t>
                  </a:r>
                  <a:endParaRPr lang="en-US" sz="1400" dirty="0"/>
                </a:p>
              </p:txBody>
            </p:sp>
          </p:grpSp>
          <p:grpSp>
            <p:nvGrpSpPr>
              <p:cNvPr id="67" name="Group 66"/>
              <p:cNvGrpSpPr/>
              <p:nvPr/>
            </p:nvGrpSpPr>
            <p:grpSpPr>
              <a:xfrm>
                <a:off x="3719250" y="3768754"/>
                <a:ext cx="2764617" cy="571183"/>
                <a:chOff x="3719250" y="3768754"/>
                <a:chExt cx="2764617" cy="571183"/>
              </a:xfrm>
            </p:grpSpPr>
            <p:grpSp>
              <p:nvGrpSpPr>
                <p:cNvPr id="68" name="Group 67"/>
                <p:cNvGrpSpPr/>
                <p:nvPr/>
              </p:nvGrpSpPr>
              <p:grpSpPr>
                <a:xfrm>
                  <a:off x="5122897" y="3778160"/>
                  <a:ext cx="1360970" cy="561777"/>
                  <a:chOff x="5122897" y="3778160"/>
                  <a:chExt cx="1360970" cy="561777"/>
                </a:xfrm>
              </p:grpSpPr>
              <p:sp>
                <p:nvSpPr>
                  <p:cNvPr id="74" name="Rectangle 73"/>
                  <p:cNvSpPr/>
                  <p:nvPr/>
                </p:nvSpPr>
                <p:spPr>
                  <a:xfrm>
                    <a:off x="5122897" y="4088333"/>
                    <a:ext cx="1232893" cy="251604"/>
                  </a:xfrm>
                  <a:prstGeom prst="rect">
                    <a:avLst/>
                  </a:prstGeom>
                  <a:solidFill>
                    <a:srgbClr val="953735"/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/>
                  </a:p>
                  <a:p>
                    <a:pPr algn="ctr"/>
                    <a:endParaRPr lang="en-US" dirty="0" smtClean="0"/>
                  </a:p>
                </p:txBody>
              </p:sp>
              <p:sp>
                <p:nvSpPr>
                  <p:cNvPr id="75" name="Rectangle 74"/>
                  <p:cNvSpPr/>
                  <p:nvPr/>
                </p:nvSpPr>
                <p:spPr>
                  <a:xfrm>
                    <a:off x="6026215" y="3778160"/>
                    <a:ext cx="457652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294</a:t>
                    </a:r>
                  </a:p>
                </p:txBody>
              </p:sp>
            </p:grpSp>
            <p:grpSp>
              <p:nvGrpSpPr>
                <p:cNvPr id="69" name="Group 68"/>
                <p:cNvGrpSpPr/>
                <p:nvPr/>
              </p:nvGrpSpPr>
              <p:grpSpPr>
                <a:xfrm>
                  <a:off x="3719250" y="3768754"/>
                  <a:ext cx="1871412" cy="571183"/>
                  <a:chOff x="4866514" y="5154401"/>
                  <a:chExt cx="1871412" cy="571183"/>
                </a:xfrm>
              </p:grpSpPr>
              <p:sp>
                <p:nvSpPr>
                  <p:cNvPr id="71" name="Rectangle 70"/>
                  <p:cNvSpPr/>
                  <p:nvPr/>
                </p:nvSpPr>
                <p:spPr>
                  <a:xfrm>
                    <a:off x="4966775" y="5471584"/>
                    <a:ext cx="1301750" cy="254000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/>
                  </a:p>
                  <a:p>
                    <a:pPr algn="ctr"/>
                    <a:endParaRPr lang="en-US" dirty="0"/>
                  </a:p>
                </p:txBody>
              </p:sp>
              <p:sp>
                <p:nvSpPr>
                  <p:cNvPr id="72" name="Rectangle 71"/>
                  <p:cNvSpPr/>
                  <p:nvPr/>
                </p:nvSpPr>
                <p:spPr>
                  <a:xfrm>
                    <a:off x="4866514" y="5166203"/>
                    <a:ext cx="457652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 smtClean="0"/>
                      <a:t>502</a:t>
                    </a:r>
                  </a:p>
                </p:txBody>
              </p:sp>
              <p:sp>
                <p:nvSpPr>
                  <p:cNvPr id="73" name="Rectangle 72"/>
                  <p:cNvSpPr/>
                  <p:nvPr/>
                </p:nvSpPr>
                <p:spPr>
                  <a:xfrm>
                    <a:off x="5856768" y="5154401"/>
                    <a:ext cx="88115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 smtClean="0"/>
                      <a:t>438 / </a:t>
                    </a:r>
                    <a:r>
                      <a:rPr lang="en-US" sz="1400" dirty="0"/>
                      <a:t>426</a:t>
                    </a:r>
                  </a:p>
                </p:txBody>
              </p:sp>
            </p:grpSp>
            <p:sp>
              <p:nvSpPr>
                <p:cNvPr id="70" name="Rectangle 69"/>
                <p:cNvSpPr/>
                <p:nvPr/>
              </p:nvSpPr>
              <p:spPr>
                <a:xfrm flipH="1">
                  <a:off x="5117278" y="4088333"/>
                  <a:ext cx="45719" cy="251604"/>
                </a:xfrm>
                <a:prstGeom prst="rect">
                  <a:avLst/>
                </a:prstGeom>
                <a:solidFill>
                  <a:srgbClr val="E46C0A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>
              <a:off x="700172" y="2653087"/>
              <a:ext cx="7901962" cy="592402"/>
              <a:chOff x="700172" y="2653087"/>
              <a:chExt cx="7901962" cy="592402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700172" y="2864857"/>
                <a:ext cx="20366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+mj-lt"/>
                    <a:cs typeface="Courier"/>
                  </a:rPr>
                  <a:t>454 scaffold00711</a:t>
                </a:r>
                <a:endParaRPr lang="en-US" dirty="0">
                  <a:latin typeface="+mj-lt"/>
                  <a:cs typeface="Courier"/>
                </a:endParaRPr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2762932" y="2653087"/>
                <a:ext cx="5839202" cy="592402"/>
                <a:chOff x="2847598" y="2653087"/>
                <a:chExt cx="5839202" cy="592402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3877977" y="3082922"/>
                  <a:ext cx="4808823" cy="4941"/>
                  <a:chOff x="3877977" y="3082922"/>
                  <a:chExt cx="4808823" cy="4941"/>
                </a:xfrm>
              </p:grpSpPr>
              <p:cxnSp>
                <p:nvCxnSpPr>
                  <p:cNvPr id="63" name="Straight Connector 62"/>
                  <p:cNvCxnSpPr/>
                  <p:nvPr/>
                </p:nvCxnSpPr>
                <p:spPr>
                  <a:xfrm>
                    <a:off x="7784676" y="3082922"/>
                    <a:ext cx="902124" cy="4941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5550133" y="3087863"/>
                    <a:ext cx="1672156" cy="0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>
                    <a:off x="3877977" y="3087863"/>
                    <a:ext cx="1672156" cy="0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2847598" y="2653087"/>
                  <a:ext cx="1433564" cy="561777"/>
                  <a:chOff x="2847598" y="2653087"/>
                  <a:chExt cx="1433564" cy="561777"/>
                </a:xfrm>
              </p:grpSpPr>
              <p:sp>
                <p:nvSpPr>
                  <p:cNvPr id="60" name="Rectangle 59"/>
                  <p:cNvSpPr/>
                  <p:nvPr/>
                </p:nvSpPr>
                <p:spPr>
                  <a:xfrm>
                    <a:off x="2914873" y="2960864"/>
                    <a:ext cx="1301750" cy="254000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/>
                  </a:p>
                  <a:p>
                    <a:pPr algn="ctr"/>
                    <a:endParaRPr lang="en-US" dirty="0" smtClean="0"/>
                  </a:p>
                </p:txBody>
              </p:sp>
              <p:sp>
                <p:nvSpPr>
                  <p:cNvPr id="61" name="Rectangle 60"/>
                  <p:cNvSpPr/>
                  <p:nvPr/>
                </p:nvSpPr>
                <p:spPr>
                  <a:xfrm>
                    <a:off x="2847598" y="2653087"/>
                    <a:ext cx="275661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</a:p>
                </p:txBody>
              </p:sp>
              <p:sp>
                <p:nvSpPr>
                  <p:cNvPr id="62" name="Rectangle 61"/>
                  <p:cNvSpPr/>
                  <p:nvPr/>
                </p:nvSpPr>
                <p:spPr>
                  <a:xfrm>
                    <a:off x="3823510" y="2653087"/>
                    <a:ext cx="457652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234</a:t>
                    </a:r>
                  </a:p>
                </p:txBody>
              </p:sp>
            </p:grpSp>
            <p:grpSp>
              <p:nvGrpSpPr>
                <p:cNvPr id="48" name="Group 47"/>
                <p:cNvGrpSpPr/>
                <p:nvPr/>
              </p:nvGrpSpPr>
              <p:grpSpPr>
                <a:xfrm>
                  <a:off x="6945642" y="2653087"/>
                  <a:ext cx="1473184" cy="592402"/>
                  <a:chOff x="6953925" y="3074885"/>
                  <a:chExt cx="1473184" cy="592402"/>
                </a:xfrm>
              </p:grpSpPr>
              <p:sp>
                <p:nvSpPr>
                  <p:cNvPr id="56" name="Rectangle 55"/>
                  <p:cNvSpPr/>
                  <p:nvPr/>
                </p:nvSpPr>
                <p:spPr>
                  <a:xfrm>
                    <a:off x="7051542" y="3382662"/>
                    <a:ext cx="1301750" cy="254000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/>
                  </a:p>
                  <a:p>
                    <a:pPr algn="ctr"/>
                    <a:endParaRPr lang="en-US" dirty="0" smtClean="0"/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>
                    <a:off x="7787466" y="3074885"/>
                    <a:ext cx="639643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29010</a:t>
                    </a: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6953925" y="3074885"/>
                    <a:ext cx="639643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28588</a:t>
                    </a: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7140726" y="3297955"/>
                    <a:ext cx="113177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/>
                      <a:t>Rev Comp</a:t>
                    </a:r>
                    <a:endParaRPr lang="en-US" dirty="0"/>
                  </a:p>
                </p:txBody>
              </p:sp>
            </p:grpSp>
            <p:grpSp>
              <p:nvGrpSpPr>
                <p:cNvPr id="49" name="Group 48"/>
                <p:cNvGrpSpPr/>
                <p:nvPr/>
              </p:nvGrpSpPr>
              <p:grpSpPr>
                <a:xfrm>
                  <a:off x="5067951" y="2653087"/>
                  <a:ext cx="1483632" cy="588027"/>
                  <a:chOff x="5212314" y="3074885"/>
                  <a:chExt cx="1483632" cy="588027"/>
                </a:xfrm>
              </p:grpSpPr>
              <p:sp>
                <p:nvSpPr>
                  <p:cNvPr id="52" name="Rectangle 51"/>
                  <p:cNvSpPr/>
                  <p:nvPr/>
                </p:nvSpPr>
                <p:spPr>
                  <a:xfrm>
                    <a:off x="5313162" y="3382662"/>
                    <a:ext cx="1301750" cy="254000"/>
                  </a:xfrm>
                  <a:prstGeom prst="rect">
                    <a:avLst/>
                  </a:prstGeom>
                  <a:solidFill>
                    <a:srgbClr val="558ED5"/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/>
                  </a:p>
                  <a:p>
                    <a:pPr algn="ctr"/>
                    <a:endParaRPr lang="en-US" dirty="0" smtClean="0"/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>
                    <a:off x="6056303" y="3074885"/>
                    <a:ext cx="639643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18972</a:t>
                    </a: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>
                    <a:off x="5212314" y="3074885"/>
                    <a:ext cx="639643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 dirty="0"/>
                      <a:t>18277</a:t>
                    </a:r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>
                    <a:off x="5387243" y="3293580"/>
                    <a:ext cx="113177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/>
                      <a:t>Rev Comp</a:t>
                    </a:r>
                    <a:endParaRPr lang="en-US" dirty="0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62662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P450s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CYP74B2 –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Hydroperoxide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lyase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Electron carrier/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heme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binding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Fatty acid metabolism 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Possibly related to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Allene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oxide synthase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the response to wounding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endParaRPr lang="en-US" dirty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CYP75B1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Flavonoid 3’-monooxygenase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Flavonoid biosynthesis</a:t>
            </a:r>
          </a:p>
          <a:p>
            <a:pPr lvl="1"/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Hydroxylated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derivatives are common flower pigments in related species</a:t>
            </a:r>
          </a:p>
          <a:p>
            <a:pPr marL="914400" lvl="2" indent="0">
              <a:buNone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/>
              <a:t>CYP73A5 – Cinnamate-4-Hydroxylase</a:t>
            </a:r>
          </a:p>
          <a:p>
            <a:pPr lvl="1"/>
            <a:r>
              <a:rPr lang="en-US" dirty="0" smtClean="0"/>
              <a:t>Involved in </a:t>
            </a:r>
            <a:r>
              <a:rPr lang="en-US" dirty="0" err="1" smtClean="0"/>
              <a:t>phenylpropanoid</a:t>
            </a:r>
            <a:r>
              <a:rPr lang="en-US" dirty="0" smtClean="0"/>
              <a:t> pathway</a:t>
            </a:r>
          </a:p>
          <a:p>
            <a:pPr lvl="2"/>
            <a:r>
              <a:rPr lang="en-US" dirty="0" smtClean="0"/>
              <a:t>Lignin, flavonoids, </a:t>
            </a:r>
            <a:r>
              <a:rPr lang="en-US" dirty="0" err="1" smtClean="0"/>
              <a:t>lignans</a:t>
            </a:r>
            <a:r>
              <a:rPr lang="en-US" dirty="0" smtClean="0"/>
              <a:t>, </a:t>
            </a:r>
            <a:r>
              <a:rPr lang="en-US" dirty="0" err="1" smtClean="0"/>
              <a:t>stilbenes</a:t>
            </a:r>
            <a:r>
              <a:rPr lang="en-US" dirty="0" smtClean="0"/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43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4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Problem Order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3257049" y="2761262"/>
            <a:ext cx="3366143" cy="1130458"/>
            <a:chOff x="1731676" y="2148877"/>
            <a:chExt cx="3366143" cy="1130458"/>
          </a:xfrm>
        </p:grpSpPr>
        <p:sp>
          <p:nvSpPr>
            <p:cNvPr id="12" name="Rectangle 11"/>
            <p:cNvSpPr/>
            <p:nvPr/>
          </p:nvSpPr>
          <p:spPr>
            <a:xfrm>
              <a:off x="3916429" y="2579833"/>
              <a:ext cx="1181390" cy="25400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731676" y="2148877"/>
              <a:ext cx="3054440" cy="1130458"/>
              <a:chOff x="1731676" y="2148877"/>
              <a:chExt cx="3054440" cy="1130458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731676" y="2148877"/>
                <a:ext cx="960370" cy="25400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953904" y="2579833"/>
                <a:ext cx="1172343" cy="254000"/>
              </a:xfrm>
              <a:prstGeom prst="rect">
                <a:avLst/>
              </a:prstGeom>
              <a:solidFill>
                <a:srgbClr val="558ED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3232295" y="2148877"/>
                <a:ext cx="1553821" cy="1130458"/>
                <a:chOff x="3232295" y="2148877"/>
                <a:chExt cx="1553821" cy="1130458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3232295" y="2579833"/>
                  <a:ext cx="790182" cy="2540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3323445" y="2148877"/>
                  <a:ext cx="1181390" cy="254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3814791" y="3025335"/>
                  <a:ext cx="971325" cy="2540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</p:grpSp>
        </p:grpSp>
      </p:grpSp>
      <p:sp>
        <p:nvSpPr>
          <p:cNvPr id="16" name="TextBox 15"/>
          <p:cNvSpPr txBox="1"/>
          <p:nvPr/>
        </p:nvSpPr>
        <p:spPr>
          <a:xfrm>
            <a:off x="0" y="2884126"/>
            <a:ext cx="2036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  <a:cs typeface="Courier"/>
              </a:rPr>
              <a:t>454 scaffold10240</a:t>
            </a:r>
            <a:endParaRPr lang="en-US" dirty="0">
              <a:latin typeface="+mj-lt"/>
              <a:cs typeface="Courier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2751" y="1650045"/>
            <a:ext cx="66351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/>
              <a:t>CYP73A5 – Cinnamate-4-Hydroxylase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0" y="4762612"/>
            <a:ext cx="1580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Arab. CYP73A5</a:t>
            </a:r>
            <a:endParaRPr lang="en-US" dirty="0"/>
          </a:p>
        </p:txBody>
      </p:sp>
      <p:cxnSp>
        <p:nvCxnSpPr>
          <p:cNvPr id="25" name="Straight Connector 24"/>
          <p:cNvCxnSpPr>
            <a:endCxn id="14" idx="1"/>
          </p:cNvCxnSpPr>
          <p:nvPr/>
        </p:nvCxnSpPr>
        <p:spPr>
          <a:xfrm flipH="1">
            <a:off x="4869346" y="5002518"/>
            <a:ext cx="4112" cy="24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613123" y="4877944"/>
            <a:ext cx="7037117" cy="254000"/>
            <a:chOff x="1613123" y="4877944"/>
            <a:chExt cx="7530876" cy="254000"/>
          </a:xfrm>
        </p:grpSpPr>
        <p:sp>
          <p:nvSpPr>
            <p:cNvPr id="5" name="Rectangle 4"/>
            <p:cNvSpPr/>
            <p:nvPr/>
          </p:nvSpPr>
          <p:spPr>
            <a:xfrm>
              <a:off x="1613123" y="4877944"/>
              <a:ext cx="1301750" cy="254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961645" y="4877944"/>
              <a:ext cx="1301750" cy="254000"/>
            </a:xfrm>
            <a:prstGeom prst="rect">
              <a:avLst/>
            </a:prstGeom>
            <a:solidFill>
              <a:srgbClr val="558ED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09370" y="4877944"/>
              <a:ext cx="1534629" cy="25400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126247" y="4877944"/>
              <a:ext cx="790182" cy="254000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97819" y="4877944"/>
              <a:ext cx="612622" cy="254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87096" y="4877944"/>
              <a:ext cx="1181390" cy="25400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</p:txBody>
        </p:sp>
        <p:cxnSp>
          <p:nvCxnSpPr>
            <p:cNvPr id="24" name="Straight Connector 23"/>
            <p:cNvCxnSpPr>
              <a:stCxn id="5" idx="3"/>
              <a:endCxn id="11" idx="1"/>
            </p:cNvCxnSpPr>
            <p:nvPr/>
          </p:nvCxnSpPr>
          <p:spPr>
            <a:xfrm>
              <a:off x="2914873" y="5004944"/>
              <a:ext cx="2113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4" idx="3"/>
              <a:endCxn id="7" idx="1"/>
            </p:cNvCxnSpPr>
            <p:nvPr/>
          </p:nvCxnSpPr>
          <p:spPr>
            <a:xfrm>
              <a:off x="5710441" y="5004944"/>
              <a:ext cx="25120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endCxn id="10" idx="1"/>
            </p:cNvCxnSpPr>
            <p:nvPr/>
          </p:nvCxnSpPr>
          <p:spPr>
            <a:xfrm>
              <a:off x="7263395" y="5004944"/>
              <a:ext cx="3459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1456819" y="4600945"/>
            <a:ext cx="7531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812		    1261  1869</a:t>
            </a:r>
            <a:r>
              <a:rPr lang="en-US" sz="1200" dirty="0"/>
              <a:t> </a:t>
            </a:r>
            <a:r>
              <a:rPr lang="en-US" sz="1200" dirty="0" smtClean="0"/>
              <a:t>    2131	                2442   3386    3679   5751            	    6458   6572                               7018</a:t>
            </a:r>
            <a:endParaRPr lang="en-US" sz="1200" dirty="0"/>
          </a:p>
        </p:txBody>
      </p:sp>
      <p:cxnSp>
        <p:nvCxnSpPr>
          <p:cNvPr id="35" name="Straight Connector 34"/>
          <p:cNvCxnSpPr>
            <a:endCxn id="14" idx="1"/>
          </p:cNvCxnSpPr>
          <p:nvPr/>
        </p:nvCxnSpPr>
        <p:spPr>
          <a:xfrm>
            <a:off x="4651303" y="5004944"/>
            <a:ext cx="2180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17006" y="2484263"/>
            <a:ext cx="3194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44                     195              298                          448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3354247" y="2963020"/>
            <a:ext cx="353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53                         294  296              383                       486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149395" y="3402794"/>
            <a:ext cx="1862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345                      444       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795564" y="4870334"/>
            <a:ext cx="767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Rev. Com.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38630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Create alignment with sequences of P450 genes as root</a:t>
            </a:r>
          </a:p>
          <a:p>
            <a:endParaRPr lang="en-US" sz="2800" dirty="0" smtClean="0"/>
          </a:p>
          <a:p>
            <a:r>
              <a:rPr lang="en-US" sz="2800" dirty="0" smtClean="0"/>
              <a:t>Determine introns/exons &amp; </a:t>
            </a:r>
            <a:r>
              <a:rPr lang="en-US" sz="2800" dirty="0" err="1" smtClean="0"/>
              <a:t>paralogs</a:t>
            </a:r>
            <a:r>
              <a:rPr lang="en-US" sz="2800" dirty="0" smtClean="0"/>
              <a:t>/alleles using alignment as guide</a:t>
            </a:r>
          </a:p>
          <a:p>
            <a:endParaRPr lang="en-US" sz="2800" dirty="0" smtClean="0"/>
          </a:p>
          <a:p>
            <a:r>
              <a:rPr lang="en-US" sz="2800" dirty="0" smtClean="0"/>
              <a:t>Comparison of determined P450s against other related species</a:t>
            </a:r>
          </a:p>
          <a:p>
            <a:endParaRPr lang="en-US" sz="2800" dirty="0" smtClean="0"/>
          </a:p>
          <a:p>
            <a:r>
              <a:rPr lang="en-US" sz="2800" dirty="0" smtClean="0"/>
              <a:t>Phylogenetic Distribution of P450s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35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Allan Brown</a:t>
            </a:r>
          </a:p>
          <a:p>
            <a:endParaRPr lang="en-US" dirty="0" smtClean="0"/>
          </a:p>
          <a:p>
            <a:r>
              <a:rPr lang="en-US" dirty="0" smtClean="0"/>
              <a:t>NC State University</a:t>
            </a:r>
          </a:p>
          <a:p>
            <a:endParaRPr lang="en-US" dirty="0" smtClean="0"/>
          </a:p>
          <a:p>
            <a:r>
              <a:rPr lang="en-US" dirty="0" smtClean="0"/>
              <a:t>David H. Murdock Research Institute</a:t>
            </a:r>
          </a:p>
          <a:p>
            <a:endParaRPr lang="en-US" dirty="0"/>
          </a:p>
          <a:p>
            <a:r>
              <a:rPr lang="en-US" dirty="0" smtClean="0"/>
              <a:t>Dr. Malcolm Campbell &amp; Davidson College</a:t>
            </a:r>
          </a:p>
        </p:txBody>
      </p:sp>
    </p:spTree>
    <p:extLst>
      <p:ext uri="{BB962C8B-B14F-4D97-AF65-F5344CB8AC3E}">
        <p14:creationId xmlns:p14="http://schemas.microsoft.com/office/powerpoint/2010/main" val="3094089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Nelson, David R. "Mining Databases for Cytochrome P450 Genes." </a:t>
            </a:r>
            <a:r>
              <a:rPr lang="en-US" sz="2000" i="1" dirty="0"/>
              <a:t>Methods	in Enzymology</a:t>
            </a:r>
            <a:r>
              <a:rPr lang="en-US" sz="2000" dirty="0"/>
              <a:t> 357 (2002): 3-15. </a:t>
            </a:r>
            <a:r>
              <a:rPr lang="en-US" sz="2000" i="1" dirty="0"/>
              <a:t>Science Direct</a:t>
            </a:r>
            <a:r>
              <a:rPr lang="en-US" sz="2000" dirty="0"/>
              <a:t>. Elsevier B.V., 16 Dec. 2003.	Web. &lt;</a:t>
            </a:r>
            <a:r>
              <a:rPr lang="en-US" sz="2000" dirty="0">
                <a:hlinkClick r:id="rId2"/>
              </a:rPr>
              <a:t>link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Nelson</a:t>
            </a:r>
            <a:r>
              <a:rPr lang="en-US" sz="2000" dirty="0"/>
              <a:t>, David R., Mary A. Schuler, Suzanne M. Paquette, </a:t>
            </a:r>
            <a:r>
              <a:rPr lang="en-US" sz="2000" dirty="0" smtClean="0"/>
              <a:t>Daniele </a:t>
            </a:r>
            <a:r>
              <a:rPr lang="en-US" sz="2000" dirty="0" err="1" smtClean="0"/>
              <a:t>Werck</a:t>
            </a:r>
            <a:r>
              <a:rPr lang="en-US" sz="2000" dirty="0" smtClean="0"/>
              <a:t>	</a:t>
            </a:r>
            <a:r>
              <a:rPr lang="en-US" sz="2000" dirty="0" err="1" smtClean="0"/>
              <a:t>Reichhart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Soren</a:t>
            </a:r>
            <a:r>
              <a:rPr lang="en-US" sz="2000" dirty="0"/>
              <a:t> </a:t>
            </a:r>
            <a:r>
              <a:rPr lang="en-US" sz="2000" dirty="0" err="1"/>
              <a:t>Bak</a:t>
            </a:r>
            <a:r>
              <a:rPr lang="en-US" sz="2000" dirty="0"/>
              <a:t>. "Comparative Genomics of Rice </a:t>
            </a:r>
            <a:r>
              <a:rPr lang="en-US" sz="2000" dirty="0" smtClean="0"/>
              <a:t>and	Arabidopsis</a:t>
            </a:r>
            <a:r>
              <a:rPr lang="en-US" sz="2000" dirty="0"/>
              <a:t>. Analysis of 727 Cytochrome P450 Genes and </a:t>
            </a:r>
            <a:r>
              <a:rPr lang="en-US" sz="2000" dirty="0" err="1" smtClean="0"/>
              <a:t>Pseudogenes</a:t>
            </a:r>
            <a:r>
              <a:rPr lang="en-US" sz="2000" dirty="0" smtClean="0"/>
              <a:t>	from </a:t>
            </a:r>
            <a:r>
              <a:rPr lang="en-US" sz="2000" dirty="0"/>
              <a:t>a Monocot and a Dicot." </a:t>
            </a:r>
            <a:r>
              <a:rPr lang="en-US" sz="2000" i="1" dirty="0"/>
              <a:t>Plant Physiology</a:t>
            </a:r>
            <a:r>
              <a:rPr lang="en-US" sz="2000" dirty="0"/>
              <a:t> 135.2 (2004): 756-72</a:t>
            </a:r>
            <a:r>
              <a:rPr lang="en-US" sz="2000" dirty="0" smtClean="0"/>
              <a:t>.	</a:t>
            </a:r>
            <a:r>
              <a:rPr lang="en-US" sz="2000" i="1" dirty="0" smtClean="0"/>
              <a:t>PLANT </a:t>
            </a:r>
            <a:r>
              <a:rPr lang="en-US" sz="2000" i="1" dirty="0"/>
              <a:t>PHYSIOLOGY®</a:t>
            </a:r>
            <a:r>
              <a:rPr lang="en-US" sz="2000" dirty="0"/>
              <a:t>. American Society of Plant Biologists, 31 Mar. 2004</a:t>
            </a:r>
            <a:r>
              <a:rPr lang="en-US" sz="2000" dirty="0" smtClean="0"/>
              <a:t>.	Web</a:t>
            </a:r>
            <a:r>
              <a:rPr lang="en-US" sz="2000" dirty="0"/>
              <a:t>. &lt;http://</a:t>
            </a:r>
            <a:r>
              <a:rPr lang="en-US" sz="2000" dirty="0" err="1"/>
              <a:t>www.plantphysiol.org</a:t>
            </a:r>
            <a:r>
              <a:rPr lang="en-US" sz="2000" dirty="0"/>
              <a:t>/content/135/2/756&gt;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70553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Order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20194"/>
            <a:ext cx="8229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Query</a:t>
            </a:r>
            <a:r>
              <a:rPr lang="en-US" sz="1400" b="1" dirty="0"/>
              <a:t>:  CYP74B2 Z97339, 4201-7105 </a:t>
            </a:r>
            <a:r>
              <a:rPr lang="en-US" sz="1400" dirty="0"/>
              <a:t>There is a 5bp deletion in the genomic sequence from BAC Z97339 as compared to the </a:t>
            </a:r>
            <a:r>
              <a:rPr lang="en-US" sz="1400" dirty="0" err="1"/>
              <a:t>cDNA</a:t>
            </a:r>
            <a:r>
              <a:rPr lang="en-US" sz="1400" dirty="0"/>
              <a:t> AF087932. This deletion produces a frame shift that gives the P450 from the genomic sequence an inaccurate N-terminus. The deletion point is marked with a *.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CYP74B2</a:t>
            </a:r>
            <a:r>
              <a:rPr lang="en-US" sz="1400" dirty="0"/>
              <a:t>	scaffold12002	5e-61	144	368	5928	6599</a:t>
            </a:r>
          </a:p>
          <a:p>
            <a:r>
              <a:rPr lang="en-US" sz="1400" dirty="0"/>
              <a:t>CYP74B2	scaffold12002	9e-47	368	490	6992	7363</a:t>
            </a:r>
          </a:p>
          <a:p>
            <a:r>
              <a:rPr lang="en-US" sz="1400" dirty="0"/>
              <a:t>CYP74B2	scaffold12002	1e-40	35	145	3217	3558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3179028"/>
            <a:ext cx="8229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Arabidopsis Query Sequence: Fatty Acid </a:t>
            </a:r>
            <a:r>
              <a:rPr lang="en-US" sz="1400" b="1" dirty="0" err="1" smtClean="0"/>
              <a:t>Hydroperoxide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lyase</a:t>
            </a:r>
            <a:endParaRPr lang="en-US" sz="1400" b="1" dirty="0" smtClean="0"/>
          </a:p>
          <a:p>
            <a:r>
              <a:rPr lang="en-US" sz="1400" dirty="0" smtClean="0"/>
              <a:t>MLLRTMAATSPRPPPSTSLTSQQPPSPPSQLPLRTMPGSYGWPLVGPLSDRLDFQGPDKFFRTRAEKYKSTVFRTNIPPTFPFFGNVNPNIVAVLDVKSFSHLFDMDLVDKRDVLIGDFRPSLGFYGGVRVGVYLDTTEPKHAQIKGFAMETLKRSSKVWLQELRSNLNIFWGTIESEISKNGAASYIFPLQRCIFSFLCASLAGVDASVSPDIAENGWKTINTWLALQVIPTAKLGVVPQPLEEILLHTWPYPSLLIAGNYKKLYNFIDENAGDCLRLGQEEFGLTRDEAIQNLLFVLGFNAYGGFSVFLPSLIGRITGDNSGLQERIRTEVRRVCGSGSDLNFKTVNEMELVKSVVYETMRFSPPVPLQFARARKDFQISSHDAVFEVKKGELLCGYQPLVMRDANVFDEPEEFKPDRYVGETGSELLNYLYWSNGPQTGTPSASNKQCAAKDIVTLTASLLVADLFLRYDTITGDSGSIKAVVKAK</a:t>
            </a:r>
            <a:r>
              <a:rPr lang="en-US" sz="14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407488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Order/Orientation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364914" y="1381684"/>
            <a:ext cx="8293238" cy="1128460"/>
            <a:chOff x="364914" y="1232580"/>
            <a:chExt cx="8293238" cy="1128460"/>
          </a:xfrm>
        </p:grpSpPr>
        <p:sp>
          <p:nvSpPr>
            <p:cNvPr id="41" name="Rectangle 40"/>
            <p:cNvSpPr/>
            <p:nvPr/>
          </p:nvSpPr>
          <p:spPr>
            <a:xfrm>
              <a:off x="364914" y="1232580"/>
              <a:ext cx="829323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/>
                <a:t>&gt;CYP75B1_AF155171_NTC gi|8132327|gb|AF155171.1|AF155171 Arabidopsis thaliana flavonoid 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994982" y="1530043"/>
              <a:ext cx="668163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/>
                <a:t>CYP75B1	scaffold00711	4e-34	294	438	29010	28588</a:t>
              </a:r>
            </a:p>
            <a:p>
              <a:r>
                <a:rPr lang="en-US" sz="1600" dirty="0"/>
                <a:t>CYP75B1	scaffold00711	2e-17	53	273	18972	18277</a:t>
              </a:r>
            </a:p>
            <a:p>
              <a:r>
                <a:rPr lang="en-US" sz="1600" dirty="0"/>
                <a:t>CYP75B1	scaffold00711	8e-13	426	502	4	</a:t>
              </a:r>
              <a:r>
                <a:rPr lang="en-US" sz="1600" dirty="0" smtClean="0"/>
                <a:t>	234</a:t>
              </a:r>
              <a:endParaRPr lang="en-US" sz="1600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364914" y="2578467"/>
            <a:ext cx="8321885" cy="3600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&gt;scaffold00711|4:234|CYP75B1|8e-13</a:t>
            </a:r>
          </a:p>
          <a:p>
            <a:r>
              <a:rPr lang="en-US" sz="1200" dirty="0"/>
              <a:t>ATTGAaTACAAAGGGCAACACTTTGaGTTGATCCCATTtGGATCTGGGagAAGGATGTGTGTTGGCTtCCCaTTaGCCCAGCGAGTGATTcACCTTGCTCTGGCcACCCTGATACAaTCTTTTGATTGGGAGGTTAGCAGCTCTCTCTCTCTAGGAATtACAGACATGACTGAAAAGATGGGGATATCAGTGCGGAAGCTAGTACCaCTAAAAGCAaTACCCACAAAGCGA</a:t>
            </a:r>
          </a:p>
          <a:p>
            <a:r>
              <a:rPr lang="en-US" sz="1200" b="1" dirty="0"/>
              <a:t>&gt;scaffold00711|REV_COMP|29010:28588|CYP75B1|4e-34</a:t>
            </a:r>
          </a:p>
          <a:p>
            <a:r>
              <a:rPr lang="en-US" sz="1200" dirty="0"/>
              <a:t>AAAGGGAATCAACTCGAAATGTTGACCCTTGTATTCAATATTTGAGTCTAGAAACCTCTCGGgCTTGAAAGACAAGGGGTCgTCCCAGGCATCCGGGTcTCtCCCAATTGCCCATGCATTCACAAaCACTTGTGTGCCTTtGGGTATGAGATATCCCATGAACTTGGTATCCTCCATTGTGTTCCGGGGAAGgAGAAgAGGAAGTGCAGGGTGTAATCGgAGGGTTtCCTTCACCACGGCTtGAAGATATGGCAATCGATCCATGTCGCTCTCCTCCACTTTCCTGTTCCGCCCAACTACTCGGTCGATTTCCTCCTGCAACTTTTTCATGCAGCGAGGgTTtCGTAATAACTCAGTGAAaCCCCATTCGATGCTGATACTAGTTGTTTCTGACCCCGCGAAAAACATTTCCTGCAGCAATGA</a:t>
            </a:r>
          </a:p>
          <a:p>
            <a:r>
              <a:rPr lang="en-US" sz="1200" b="1" dirty="0"/>
              <a:t>&gt;scaffold00711|REV_COMP|18972:18277|CYP75B1|2e-17</a:t>
            </a:r>
          </a:p>
          <a:p>
            <a:r>
              <a:rPr lang="en-US" sz="1200" dirty="0"/>
              <a:t>CAACATAGCATCCAAGAAGTCTTTGTTCACCTTCTCAGTACCTGAATTCTTCTTCTCCTGAACCCTCTCCGTTACAAACTCTGCTACAATCTTCAGGGCTCGTCCCAAGTTCAGATCCATATCTCTTTTGAGCCCCATGGGGTCCATCCATTTCAGAAATGGTAGGAAATCAGCTACGTTAGGCTTCCCTGATACCACCATTATCATTTCCATTGCCTCGAGGAATTCACGCCCTTTGTCTGAGTTCGGTTCCAACAGATCTCTAGATAGCATAAGATTGCCTACCACATTGAAAGACATGAGGAAGAGGAAATGGCTTATCTGTACCTCTCCCGATCCTCCGCTTGCACGCGACGCCTGTGAATCCTCCTCGATCCACCGGATCATGTTCTGGACACACTTCTCCCTGAGAGCAGCTGTACTGTTGACTCGTTTGGTGACCAGGAGCTCCGAGGAGCATATTCTCCTTAgCAGTCGCCAATATGTGCCATATTTGCTCAGAGCAAGTGATCCTTGGTTGTAGCTGCACGATGTCATTACATCGGTGACATTTCGGTCGCAGAAACTTGAATCGTGGTTCTTGAAAAACTCTGCGGCTGCCTTGGGTGATTGTATAACCATGGTGTTTACCGATCCAAACTTAAACCaaaTTACTGGTCCATAtttGAATCTGAGCTTGTACATGTCTATGTGTGG</a:t>
            </a:r>
          </a:p>
        </p:txBody>
      </p:sp>
    </p:spTree>
    <p:extLst>
      <p:ext uri="{BB962C8B-B14F-4D97-AF65-F5344CB8AC3E}">
        <p14:creationId xmlns:p14="http://schemas.microsoft.com/office/powerpoint/2010/main" val="389097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P450s are enzymes that produce functionalized organic substrates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latin typeface="Calibri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alibri" charset="0"/>
              </a:rPr>
              <a:t>Two </a:t>
            </a:r>
            <a:r>
              <a:rPr lang="en-US" sz="2000" dirty="0">
                <a:latin typeface="Calibri" charset="0"/>
              </a:rPr>
              <a:t>main pathways of P450 </a:t>
            </a:r>
            <a:r>
              <a:rPr lang="en-US" sz="2000" dirty="0" err="1">
                <a:latin typeface="Calibri" charset="0"/>
              </a:rPr>
              <a:t>monooxygenasese</a:t>
            </a:r>
            <a:r>
              <a:rPr lang="en-US" sz="2000" dirty="0">
                <a:latin typeface="Calibri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Calibri" charset="0"/>
              </a:rPr>
              <a:t>Biosynthetic Pathway:</a:t>
            </a:r>
          </a:p>
          <a:p>
            <a:pPr lvl="2">
              <a:lnSpc>
                <a:spcPct val="90000"/>
              </a:lnSpc>
            </a:pPr>
            <a:r>
              <a:rPr lang="en-US" sz="1900" dirty="0">
                <a:latin typeface="Calibri" charset="0"/>
              </a:rPr>
              <a:t>Leads to </a:t>
            </a:r>
            <a:r>
              <a:rPr lang="en-US" sz="1900" dirty="0" err="1">
                <a:latin typeface="Calibri" charset="0"/>
              </a:rPr>
              <a:t>syntheiss</a:t>
            </a:r>
            <a:r>
              <a:rPr lang="en-US" sz="1900" dirty="0">
                <a:latin typeface="Calibri" charset="0"/>
              </a:rPr>
              <a:t> of: UV protectants (flavonoids), </a:t>
            </a:r>
            <a:r>
              <a:rPr lang="en-US" sz="1900" dirty="0" err="1">
                <a:latin typeface="Calibri" charset="0"/>
              </a:rPr>
              <a:t>anthocyanins</a:t>
            </a:r>
            <a:r>
              <a:rPr lang="en-US" sz="1900" dirty="0">
                <a:latin typeface="Calibri" charset="0"/>
              </a:rPr>
              <a:t>, </a:t>
            </a:r>
            <a:r>
              <a:rPr lang="en-US" sz="1900" dirty="0" err="1">
                <a:latin typeface="Calibri" charset="0"/>
              </a:rPr>
              <a:t>isoflavonoids</a:t>
            </a:r>
            <a:r>
              <a:rPr lang="en-US" sz="1900" dirty="0">
                <a:latin typeface="Calibri" charset="0"/>
              </a:rPr>
              <a:t>/</a:t>
            </a:r>
            <a:r>
              <a:rPr lang="en-US" sz="1900" dirty="0" err="1">
                <a:latin typeface="Calibri" charset="0"/>
              </a:rPr>
              <a:t>phytoalexins</a:t>
            </a:r>
            <a:r>
              <a:rPr lang="en-US" sz="1900" dirty="0">
                <a:latin typeface="Calibri" charset="0"/>
              </a:rPr>
              <a:t>, fatty acids, hormones, signaling molecules, carotenoids, </a:t>
            </a:r>
            <a:r>
              <a:rPr lang="en-US" sz="1900" dirty="0" err="1">
                <a:latin typeface="Calibri" charset="0"/>
              </a:rPr>
              <a:t>terpenes</a:t>
            </a:r>
            <a:r>
              <a:rPr lang="en-US" sz="1900" dirty="0">
                <a:latin typeface="Calibri" charset="0"/>
              </a:rPr>
              <a:t> (defense compounds), and </a:t>
            </a:r>
            <a:r>
              <a:rPr lang="en-US" sz="1900" dirty="0" err="1">
                <a:latin typeface="Calibri" charset="0"/>
              </a:rPr>
              <a:t>lignins</a:t>
            </a:r>
            <a:r>
              <a:rPr lang="en-US" sz="1900" dirty="0">
                <a:latin typeface="Calibri" charset="0"/>
              </a:rPr>
              <a:t> (structural compounds)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Calibri" charset="0"/>
              </a:rPr>
              <a:t>Detoxification Pathway:</a:t>
            </a:r>
          </a:p>
          <a:p>
            <a:pPr lvl="2">
              <a:lnSpc>
                <a:spcPct val="90000"/>
              </a:lnSpc>
            </a:pPr>
            <a:r>
              <a:rPr lang="en-US" sz="1900" dirty="0">
                <a:latin typeface="Calibri" charset="0"/>
              </a:rPr>
              <a:t>Drugs, carcinogens, herbicides and insecticides are all detoxified by P450 controlled </a:t>
            </a:r>
            <a:r>
              <a:rPr lang="en-US" sz="1900" dirty="0" err="1">
                <a:latin typeface="Calibri" charset="0"/>
              </a:rPr>
              <a:t>hydroxylations</a:t>
            </a:r>
            <a:endParaRPr lang="en-US" sz="1900" dirty="0">
              <a:latin typeface="Calibri" charset="0"/>
            </a:endParaRPr>
          </a:p>
          <a:p>
            <a:pPr marL="0" indent="0">
              <a:buNone/>
            </a:pPr>
            <a:endParaRPr lang="en-US" sz="1800" dirty="0"/>
          </a:p>
          <a:p>
            <a:r>
              <a:rPr lang="en-US" sz="2000" dirty="0" smtClean="0"/>
              <a:t>Superfamily containing more than 450 CYP sequences among at least 65 gene families</a:t>
            </a:r>
          </a:p>
          <a:p>
            <a:pPr lvl="1"/>
            <a:r>
              <a:rPr lang="en-US" sz="1900" dirty="0">
                <a:latin typeface="Calibri" charset="0"/>
              </a:rPr>
              <a:t>All P450s contain a highly conserved Amino Acid motif found near the C terminus: F- -G-R-C-G </a:t>
            </a:r>
          </a:p>
          <a:p>
            <a:pPr lvl="1"/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13830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P450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Arabidopsis p450 data set</a:t>
            </a:r>
          </a:p>
          <a:p>
            <a:pPr lvl="1"/>
            <a:r>
              <a:rPr lang="en-US" dirty="0">
                <a:hlinkClick r:id="rId2"/>
              </a:rPr>
              <a:t>http://www.p450.kvl.dk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tBlastn</a:t>
            </a:r>
            <a:r>
              <a:rPr lang="en-US" dirty="0" smtClean="0"/>
              <a:t> against blueberry data (454 database)</a:t>
            </a:r>
          </a:p>
          <a:p>
            <a:pPr lvl="1"/>
            <a:r>
              <a:rPr lang="en-US" dirty="0" smtClean="0"/>
              <a:t>272 </a:t>
            </a:r>
            <a:r>
              <a:rPr lang="en-US" dirty="0" smtClean="0"/>
              <a:t>query’s (identified by gene)</a:t>
            </a:r>
            <a:endParaRPr lang="en-US" dirty="0" smtClean="0"/>
          </a:p>
          <a:p>
            <a:pPr lvl="1"/>
            <a:r>
              <a:rPr lang="en-US" dirty="0" smtClean="0"/>
              <a:t>Multiple hits per query </a:t>
            </a:r>
            <a:r>
              <a:rPr lang="en-US" dirty="0" smtClean="0"/>
              <a:t>(separated </a:t>
            </a:r>
            <a:r>
              <a:rPr lang="en-US" dirty="0" smtClean="0"/>
              <a:t>by </a:t>
            </a:r>
            <a:r>
              <a:rPr lang="en-US" dirty="0" smtClean="0"/>
              <a:t>scaffold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Average Gene Length ~500 Amino Acids</a:t>
            </a:r>
          </a:p>
          <a:p>
            <a:endParaRPr lang="en-US" dirty="0"/>
          </a:p>
          <a:p>
            <a:r>
              <a:rPr lang="en-US" dirty="0" smtClean="0"/>
              <a:t>Parse data to find partial/whole genes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236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0727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8308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79664"/>
              </p:ext>
            </p:extLst>
          </p:nvPr>
        </p:nvGraphicFramePr>
        <p:xfrm>
          <a:off x="110438" y="1"/>
          <a:ext cx="903356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5933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006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7192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P450s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CYP74B2 – </a:t>
            </a:r>
            <a:r>
              <a:rPr lang="en-US" dirty="0" err="1" smtClean="0"/>
              <a:t>Hydroperoxide</a:t>
            </a:r>
            <a:r>
              <a:rPr lang="en-US" dirty="0" smtClean="0"/>
              <a:t> </a:t>
            </a:r>
            <a:r>
              <a:rPr lang="en-US" dirty="0" err="1" smtClean="0"/>
              <a:t>lyase</a:t>
            </a:r>
            <a:endParaRPr lang="en-US" dirty="0" smtClean="0"/>
          </a:p>
          <a:p>
            <a:pPr lvl="1"/>
            <a:r>
              <a:rPr lang="en-US" dirty="0" smtClean="0"/>
              <a:t>Electron carrier/</a:t>
            </a:r>
            <a:r>
              <a:rPr lang="en-US" dirty="0" err="1" smtClean="0"/>
              <a:t>heme</a:t>
            </a:r>
            <a:r>
              <a:rPr lang="en-US" dirty="0" smtClean="0"/>
              <a:t> binding </a:t>
            </a:r>
          </a:p>
          <a:p>
            <a:pPr lvl="1"/>
            <a:r>
              <a:rPr lang="en-US" dirty="0" smtClean="0"/>
              <a:t>Fatty acid metabolism </a:t>
            </a:r>
          </a:p>
          <a:p>
            <a:pPr lvl="2"/>
            <a:r>
              <a:rPr lang="en-US" dirty="0" smtClean="0"/>
              <a:t>Possibly related to </a:t>
            </a:r>
            <a:r>
              <a:rPr lang="en-US" dirty="0" err="1" smtClean="0"/>
              <a:t>Allene</a:t>
            </a:r>
            <a:r>
              <a:rPr lang="en-US" dirty="0" smtClean="0"/>
              <a:t> oxide synthase</a:t>
            </a:r>
          </a:p>
          <a:p>
            <a:pPr lvl="2"/>
            <a:r>
              <a:rPr lang="en-US" dirty="0" smtClean="0"/>
              <a:t>Involved in the response to wounding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CYP75B1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Flavonoid 3’-monooxygenase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Flavonoid biosynthesis</a:t>
            </a:r>
          </a:p>
          <a:p>
            <a:pPr lvl="1"/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Hydroxylated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derivatives are common flower pigments in related species</a:t>
            </a:r>
          </a:p>
          <a:p>
            <a:pPr marL="914400" lvl="2" indent="0">
              <a:buNone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CYP73A5 – Cinnamate-4-Hydroxylase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phenylpropanoid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pathway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Lignin, flavonoids,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lignans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stilbenes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43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60588"/>
          </a:xfrm>
        </p:spPr>
        <p:txBody>
          <a:bodyPr/>
          <a:lstStyle/>
          <a:p>
            <a:r>
              <a:rPr lang="en-US" dirty="0" smtClean="0"/>
              <a:t>CYP74B2 - Fatty </a:t>
            </a:r>
            <a:r>
              <a:rPr lang="en-US" dirty="0"/>
              <a:t>Acid </a:t>
            </a:r>
            <a:r>
              <a:rPr lang="en-US" dirty="0" err="1"/>
              <a:t>Hydroperoxide</a:t>
            </a:r>
            <a:r>
              <a:rPr lang="en-US" dirty="0"/>
              <a:t> </a:t>
            </a:r>
            <a:r>
              <a:rPr lang="en-US" dirty="0" err="1" smtClean="0"/>
              <a:t>lyase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55992" y="3058922"/>
            <a:ext cx="8035484" cy="1420252"/>
            <a:chOff x="172198" y="4300046"/>
            <a:chExt cx="8035484" cy="1420252"/>
          </a:xfrm>
        </p:grpSpPr>
        <p:grpSp>
          <p:nvGrpSpPr>
            <p:cNvPr id="5" name="Group 4"/>
            <p:cNvGrpSpPr/>
            <p:nvPr/>
          </p:nvGrpSpPr>
          <p:grpSpPr>
            <a:xfrm>
              <a:off x="2891367" y="5466298"/>
              <a:ext cx="3905260" cy="254000"/>
              <a:chOff x="1926167" y="3227917"/>
              <a:chExt cx="3905260" cy="254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227927" y="3227917"/>
                <a:ext cx="1301750" cy="254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1926167" y="3227917"/>
                <a:ext cx="3905260" cy="254000"/>
                <a:chOff x="1926167" y="3227917"/>
                <a:chExt cx="3905260" cy="254000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926167" y="3227917"/>
                  <a:ext cx="1301750" cy="254000"/>
                </a:xfrm>
                <a:prstGeom prst="rect">
                  <a:avLst/>
                </a:prstGeom>
                <a:solidFill>
                  <a:srgbClr val="E46C0A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4529677" y="3227917"/>
                  <a:ext cx="1301750" cy="254000"/>
                </a:xfrm>
                <a:prstGeom prst="rect">
                  <a:avLst/>
                </a:prstGeom>
                <a:solidFill>
                  <a:srgbClr val="953735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  <a:p>
                  <a:pPr algn="ctr"/>
                  <a:endParaRPr lang="en-US" dirty="0" smtClean="0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>
              <a:off x="2034093" y="4554013"/>
              <a:ext cx="5348817" cy="254000"/>
              <a:chOff x="1830917" y="3020484"/>
              <a:chExt cx="5348817" cy="25400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4466177" y="3147483"/>
                <a:ext cx="167215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2794021" y="3147483"/>
                <a:ext cx="167215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1830917" y="3020484"/>
                <a:ext cx="1301750" cy="25400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191010" y="3020484"/>
                <a:ext cx="1301750" cy="254000"/>
              </a:xfrm>
              <a:prstGeom prst="rect">
                <a:avLst/>
              </a:prstGeom>
              <a:solidFill>
                <a:srgbClr val="558ED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877984" y="3020484"/>
                <a:ext cx="1301750" cy="2540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1832170" y="4300046"/>
              <a:ext cx="58737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3217		          3558		  5928		            6599      6992		         7363</a:t>
              </a:r>
              <a:endParaRPr 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60548" y="5189299"/>
              <a:ext cx="5447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35</a:t>
              </a:r>
              <a:r>
                <a:rPr lang="en-US" sz="1200" dirty="0"/>
                <a:t>	</a:t>
              </a:r>
              <a:r>
                <a:rPr lang="en-US" sz="1200" dirty="0" smtClean="0"/>
                <a:t>                       145                               368                    </a:t>
              </a:r>
              <a:r>
                <a:rPr lang="en-US" sz="1200" dirty="0"/>
                <a:t> </a:t>
              </a:r>
              <a:r>
                <a:rPr lang="en-US" sz="1200" dirty="0" smtClean="0"/>
                <a:t>          490</a:t>
              </a:r>
              <a:endParaRPr lang="en-US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2198" y="5390997"/>
              <a:ext cx="18618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Arab. CYP74B2 Query </a:t>
              </a:r>
              <a:endParaRPr lang="en-US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2198" y="4523470"/>
              <a:ext cx="15174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454 scaffold12002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70231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P450s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CYP74B2 –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Hydroperoxide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lyase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Electron carrier/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heme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binding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Fatty acid metabolism 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Possibly related to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Allene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oxide synthase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the response to wounding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endParaRPr lang="en-US" dirty="0"/>
          </a:p>
          <a:p>
            <a:r>
              <a:rPr lang="en-US" dirty="0" smtClean="0"/>
              <a:t>CYP75B1 </a:t>
            </a:r>
            <a:r>
              <a:rPr lang="en-US" dirty="0"/>
              <a:t>– </a:t>
            </a:r>
            <a:r>
              <a:rPr lang="en-US" dirty="0" smtClean="0"/>
              <a:t>Flavonoid 3’-monooxygenase</a:t>
            </a:r>
          </a:p>
          <a:p>
            <a:pPr lvl="1"/>
            <a:r>
              <a:rPr lang="en-US" dirty="0" smtClean="0"/>
              <a:t>Involved in Flavonoid biosynthesis</a:t>
            </a:r>
          </a:p>
          <a:p>
            <a:pPr lvl="1"/>
            <a:r>
              <a:rPr lang="en-US" dirty="0" err="1" smtClean="0"/>
              <a:t>Hydroxylated</a:t>
            </a:r>
            <a:r>
              <a:rPr lang="en-US" dirty="0" smtClean="0"/>
              <a:t> derivatives are linked to pigment color in other species</a:t>
            </a:r>
          </a:p>
          <a:p>
            <a:pPr lvl="1"/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CYP73A5 – Cinnamate-4-Hydroxylase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Involved in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phenylpropanoid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pathway</a:t>
            </a:r>
          </a:p>
          <a:p>
            <a:pPr lvl="2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Lignin, flavonoids,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lignans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stilbenes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4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700</Words>
  <Application>Microsoft Macintosh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Cytochrome P450  Monooxygenases</vt:lpstr>
      <vt:lpstr>Background</vt:lpstr>
      <vt:lpstr>P450 identification</vt:lpstr>
      <vt:lpstr>PowerPoint Presentation</vt:lpstr>
      <vt:lpstr>PowerPoint Presentation</vt:lpstr>
      <vt:lpstr>PowerPoint Presentation</vt:lpstr>
      <vt:lpstr>P450s of Interest</vt:lpstr>
      <vt:lpstr>Good Order</vt:lpstr>
      <vt:lpstr>P450s of Interest</vt:lpstr>
      <vt:lpstr>Order/Orientation Mixup</vt:lpstr>
      <vt:lpstr>P450s of Interest</vt:lpstr>
      <vt:lpstr>Problem Order</vt:lpstr>
      <vt:lpstr>Further Work</vt:lpstr>
      <vt:lpstr>Acknowledgements</vt:lpstr>
      <vt:lpstr>References</vt:lpstr>
      <vt:lpstr>Good Order</vt:lpstr>
      <vt:lpstr>Order/Orientation</vt:lpstr>
    </vt:vector>
  </TitlesOfParts>
  <Company>Davidson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Campus User</dc:creator>
  <cp:lastModifiedBy>Campus User</cp:lastModifiedBy>
  <cp:revision>48</cp:revision>
  <dcterms:created xsi:type="dcterms:W3CDTF">2011-04-05T13:51:14Z</dcterms:created>
  <dcterms:modified xsi:type="dcterms:W3CDTF">2011-04-12T13:35:05Z</dcterms:modified>
</cp:coreProperties>
</file>