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1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6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6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4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FFA7-5BEC-40D0-BF18-C146F9C72CF8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90A7-FC84-4C95-A377-8A5AE30E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5169" y="411540"/>
            <a:ext cx="9179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GenSAS</a:t>
            </a:r>
            <a:r>
              <a:rPr lang="en-US" sz="3200" b="1" dirty="0"/>
              <a:t>: Genome Sequence Annotation Server,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 </a:t>
            </a:r>
            <a:r>
              <a:rPr lang="en-US" sz="3200" b="1" dirty="0"/>
              <a:t>Tool for Online Annotation and </a:t>
            </a:r>
            <a:r>
              <a:rPr lang="en-US" sz="3200" b="1" dirty="0" err="1"/>
              <a:t>Curation</a:t>
            </a:r>
            <a:endParaRPr lang="en-US" sz="3200" b="1" dirty="0"/>
          </a:p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522106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Dorrie Main, Taein Lee, Ping </a:t>
            </a:r>
            <a:r>
              <a:rPr lang="en-US" sz="2000" b="1" dirty="0" err="1" smtClean="0"/>
              <a:t>Zheng</a:t>
            </a:r>
            <a:r>
              <a:rPr lang="en-US" sz="2000" b="1" dirty="0" smtClean="0"/>
              <a:t>, Sook Jung, Stephen P. Ficklin, Jodi Humann, </a:t>
            </a:r>
          </a:p>
          <a:p>
            <a:pPr algn="ctr"/>
            <a:r>
              <a:rPr lang="en-US" sz="2000" b="1" dirty="0" smtClean="0"/>
              <a:t>Jill </a:t>
            </a:r>
            <a:r>
              <a:rPr lang="en-US" sz="2000" b="1" dirty="0" err="1" smtClean="0"/>
              <a:t>Wegrzyn</a:t>
            </a:r>
            <a:r>
              <a:rPr lang="en-US" sz="2000" b="1" dirty="0" smtClean="0"/>
              <a:t> and David Neale</a:t>
            </a:r>
            <a:endParaRPr lang="en-US" sz="2000" b="1" i="1" baseline="30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3954517" cy="10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8" y="4465319"/>
            <a:ext cx="3939962" cy="171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47800"/>
            <a:ext cx="2450623" cy="1486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40949"/>
            <a:ext cx="4290492" cy="109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Funding provided by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14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" y="617577"/>
            <a:ext cx="81991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</a:t>
            </a:r>
            <a:r>
              <a:rPr lang="en-US" sz="3200" b="1" dirty="0" err="1" smtClean="0"/>
              <a:t>GenSAS</a:t>
            </a:r>
            <a:r>
              <a:rPr lang="en-US" sz="3200" b="1" dirty="0" smtClean="0"/>
              <a:t>?</a:t>
            </a:r>
          </a:p>
          <a:p>
            <a:endParaRPr lang="en-US" sz="3200" b="1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/>
              <a:t>It is a web-based </a:t>
            </a:r>
            <a:r>
              <a:rPr lang="en-US" sz="3200" b="1" u="sng" dirty="0" smtClean="0"/>
              <a:t>Gen</a:t>
            </a:r>
            <a:r>
              <a:rPr lang="en-US" sz="3200" b="1" dirty="0" smtClean="0"/>
              <a:t>ome </a:t>
            </a:r>
            <a:r>
              <a:rPr lang="en-US" sz="3200" b="1" u="sng" dirty="0" smtClean="0"/>
              <a:t>S</a:t>
            </a:r>
            <a:r>
              <a:rPr lang="en-US" sz="3200" b="1" dirty="0" smtClean="0"/>
              <a:t>equence </a:t>
            </a:r>
            <a:r>
              <a:rPr lang="en-US" sz="3200" b="1" u="sng" dirty="0" smtClean="0"/>
              <a:t>A</a:t>
            </a:r>
            <a:r>
              <a:rPr lang="en-US" sz="3200" b="1" dirty="0" smtClean="0"/>
              <a:t>nnotation </a:t>
            </a:r>
            <a:r>
              <a:rPr lang="en-US" sz="3200" b="1" u="sng" dirty="0" smtClean="0"/>
              <a:t>S</a:t>
            </a:r>
            <a:r>
              <a:rPr lang="en-US" sz="3200" b="1" dirty="0" smtClean="0"/>
              <a:t>erver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/>
              <a:t>A one-stop website with a single graphical interface for running multiple structural and functional annotation tools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/>
              <a:t>Enables the visualization and manual </a:t>
            </a:r>
            <a:r>
              <a:rPr lang="en-US" sz="3200" b="1" dirty="0" err="1" smtClean="0"/>
              <a:t>curation</a:t>
            </a:r>
            <a:r>
              <a:rPr lang="en-US" sz="3200" b="1" dirty="0" smtClean="0"/>
              <a:t> of genome sequences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24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" y="152400"/>
            <a:ext cx="27660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Easy sequence input and task creation</a:t>
            </a:r>
          </a:p>
          <a:p>
            <a:endParaRPr lang="en-US" sz="2800" b="1" dirty="0" smtClean="0"/>
          </a:p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4" t="9692" r="14711" b="11544"/>
          <a:stretch/>
        </p:blipFill>
        <p:spPr bwMode="auto">
          <a:xfrm>
            <a:off x="2971800" y="174576"/>
            <a:ext cx="6124748" cy="660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User accounts allow for easy access to DNA sequences, tasks, and results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2438400"/>
            <a:ext cx="9906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42672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Multiple annotation tools are available in </a:t>
            </a:r>
            <a:r>
              <a:rPr lang="en-US" sz="2000" b="1" dirty="0" err="1" smtClean="0"/>
              <a:t>GenSAS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81200" y="3962400"/>
            <a:ext cx="990600" cy="9906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9" t="12483" r="12448" b="5393"/>
          <a:stretch/>
        </p:blipFill>
        <p:spPr bwMode="auto">
          <a:xfrm>
            <a:off x="2209800" y="278130"/>
            <a:ext cx="6705600" cy="612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771650" y="1066800"/>
            <a:ext cx="876300" cy="2286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02597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Sequences can be pasted or uploaded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5240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Sequences are saved in the user associated database and selected for analysis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71650" y="1957119"/>
            <a:ext cx="8763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41910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customized task can be created by selecting from the list of tools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71650" y="4191000"/>
            <a:ext cx="876300" cy="6858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4033688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Customize the settings for each tool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43600" y="4541519"/>
            <a:ext cx="876300" cy="18288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39795" r="68384" b="27961"/>
          <a:stretch/>
        </p:blipFill>
        <p:spPr bwMode="auto">
          <a:xfrm>
            <a:off x="304800" y="228600"/>
            <a:ext cx="3833447" cy="276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1015" y="335340"/>
            <a:ext cx="379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Parameter windows allow user to adjust </a:t>
            </a:r>
            <a:r>
              <a:rPr lang="en-US" sz="2400" b="1" dirty="0" smtClean="0"/>
              <a:t>settings </a:t>
            </a:r>
            <a:r>
              <a:rPr lang="en-US" sz="2400" b="1" dirty="0" smtClean="0"/>
              <a:t>and use custom databases for each tool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35282" r="68501" b="23282"/>
          <a:stretch/>
        </p:blipFill>
        <p:spPr bwMode="auto">
          <a:xfrm>
            <a:off x="1066800" y="3124200"/>
            <a:ext cx="3751385" cy="355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32958" r="68346" b="20273"/>
          <a:stretch/>
        </p:blipFill>
        <p:spPr bwMode="auto">
          <a:xfrm>
            <a:off x="5029200" y="2057400"/>
            <a:ext cx="3845169" cy="40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7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1" t="12667" r="13131" b="5392"/>
          <a:stretch/>
        </p:blipFill>
        <p:spPr bwMode="auto">
          <a:xfrm>
            <a:off x="228600" y="381000"/>
            <a:ext cx="657812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7620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Tasks are given custom names and added added to the task queue</a:t>
            </a:r>
            <a:endParaRPr lang="en-US" sz="2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534150" y="2393216"/>
            <a:ext cx="1009650" cy="126438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1" y="4343400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/>
              <a:t>Multiple tasks can be added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/>
              <a:t>Users are sent email notifications upon task execution and completion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68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Graphical display of results for editing and manual </a:t>
            </a:r>
            <a:r>
              <a:rPr lang="en-US" sz="2800" b="1" dirty="0" err="1" smtClean="0"/>
              <a:t>curation</a:t>
            </a:r>
            <a:endParaRPr lang="en-US" sz="28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5" t="16315" r="11411" b="7614"/>
          <a:stretch/>
        </p:blipFill>
        <p:spPr bwMode="auto">
          <a:xfrm>
            <a:off x="1219200" y="1658742"/>
            <a:ext cx="6705600" cy="518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" y="2083802"/>
            <a:ext cx="107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Zoom in and out</a:t>
            </a: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3440" y="2781300"/>
            <a:ext cx="815340" cy="1143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9182" y="769620"/>
            <a:ext cx="322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Navigate by sliding the sequence or by position</a:t>
            </a:r>
            <a:endParaRPr lang="en-US" sz="2000" b="1" dirty="0"/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2438401" y="1477506"/>
            <a:ext cx="253364" cy="117048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104708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See the task settings and tools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52322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Create a custom layer from data or import a layer of data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91200" y="1600200"/>
            <a:ext cx="1600200" cy="105133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373881" y="1754971"/>
            <a:ext cx="502919" cy="95613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343400"/>
            <a:ext cx="12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Name of analysis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72400" y="4243994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Save the layer data and filter the results </a:t>
            </a:r>
            <a:endParaRPr lang="en-US" sz="2000" b="1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607695" y="3581400"/>
            <a:ext cx="906780" cy="7620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772401" y="3962400"/>
            <a:ext cx="533399" cy="28644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8" t="9569" r="11250" b="4787"/>
          <a:stretch/>
        </p:blipFill>
        <p:spPr bwMode="auto">
          <a:xfrm>
            <a:off x="1233488" y="467318"/>
            <a:ext cx="6919912" cy="59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" y="990600"/>
            <a:ext cx="142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Zoom to see the sequence</a:t>
            </a:r>
            <a:endParaRPr lang="en-US" sz="2000" b="1" dirty="0"/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>
            <a:off x="733425" y="2006263"/>
            <a:ext cx="790575" cy="27056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962400"/>
            <a:ext cx="1428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Add elements from other layers to custom layer  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3425" y="5901392"/>
            <a:ext cx="790575" cy="27056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3395008"/>
            <a:ext cx="1428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</a:t>
            </a:r>
            <a:r>
              <a:rPr lang="en-US" sz="2000" b="1" dirty="0" smtClean="0"/>
              <a:t>ave the custom layer in gff3 or </a:t>
            </a:r>
            <a:r>
              <a:rPr lang="en-US" sz="2000" b="1" dirty="0" err="1" smtClean="0"/>
              <a:t>Chado</a:t>
            </a:r>
            <a:r>
              <a:rPr lang="en-US" sz="2000" b="1" dirty="0" smtClean="0"/>
              <a:t> database format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24800" y="5358666"/>
            <a:ext cx="428625" cy="71979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smtClean="0"/>
              <a:t>Further Development of </a:t>
            </a:r>
            <a:r>
              <a:rPr lang="en-US" sz="3200" b="1" dirty="0" err="1" smtClean="0"/>
              <a:t>GenSAS</a:t>
            </a:r>
            <a:endParaRPr lang="en-US" sz="3200" b="1" dirty="0" smtClean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/>
              <a:t>Add the ability to assign tasks to multiple sequences at once and run the same tool with different settings in the same task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/>
              <a:t>Add more analysis </a:t>
            </a:r>
            <a:r>
              <a:rPr lang="en-US" sz="2800" b="1" dirty="0" smtClean="0"/>
              <a:t>tools and protein and transcript </a:t>
            </a:r>
            <a:r>
              <a:rPr lang="en-US" sz="2800" b="1" dirty="0"/>
              <a:t>information to </a:t>
            </a:r>
            <a:r>
              <a:rPr lang="en-US" sz="2800" b="1" dirty="0" smtClean="0"/>
              <a:t>layer data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/>
              <a:t>Enable users to add sub-accounts for group editing of annotations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/>
              <a:t>Implement transfer of data to a </a:t>
            </a:r>
            <a:r>
              <a:rPr lang="en-US" sz="2800" b="1" dirty="0" err="1" smtClean="0"/>
              <a:t>Chado</a:t>
            </a:r>
            <a:r>
              <a:rPr lang="en-US" sz="2800" b="1" dirty="0" smtClean="0"/>
              <a:t> database and full integration with </a:t>
            </a:r>
            <a:r>
              <a:rPr lang="en-US" sz="2800" b="1" dirty="0" err="1" smtClean="0"/>
              <a:t>Tripal</a:t>
            </a:r>
            <a:endParaRPr lang="en-US" sz="2800" b="1" dirty="0" smtClean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/>
              <a:t>Develop a virtual machine so users can install </a:t>
            </a:r>
            <a:r>
              <a:rPr lang="en-US" sz="2800" b="1" dirty="0" err="1" smtClean="0"/>
              <a:t>GenSAS</a:t>
            </a:r>
            <a:r>
              <a:rPr lang="en-US" sz="2800" b="1" dirty="0" smtClean="0"/>
              <a:t> as a stand-alone program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7574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298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Humann</dc:creator>
  <cp:lastModifiedBy>Jodi Humann</cp:lastModifiedBy>
  <cp:revision>11</cp:revision>
  <dcterms:created xsi:type="dcterms:W3CDTF">2013-01-09T17:48:35Z</dcterms:created>
  <dcterms:modified xsi:type="dcterms:W3CDTF">2013-01-10T19:33:26Z</dcterms:modified>
</cp:coreProperties>
</file>