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256" r:id="rId4"/>
    <p:sldId id="268" r:id="rId5"/>
    <p:sldId id="269" r:id="rId6"/>
    <p:sldId id="276" r:id="rId7"/>
    <p:sldId id="277" r:id="rId8"/>
    <p:sldId id="272" r:id="rId9"/>
    <p:sldId id="273" r:id="rId10"/>
    <p:sldId id="270" r:id="rId11"/>
    <p:sldId id="271" r:id="rId12"/>
    <p:sldId id="275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0C11-8675-4A89-9063-F81325E12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5E594-C901-4E8A-B23F-A57B023A0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09AAF-1B15-4A92-8736-678169FC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BCE7-5010-41F4-88B7-2FFC8D02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7A2C7-8F47-4491-BF5E-B03DF47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2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4AFE-1028-439F-94B4-FFBA2736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CBC72-4682-435D-B689-B3CF97847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CAAAA-9B2D-4A1A-841B-70B5AED0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8922-3C83-4D0E-8755-87A6DBB1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43CD4-DDE3-4BC0-A51D-0471167F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51230-4523-49BB-B02B-F92B24D66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8857-8284-4425-B292-885E2CCF3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695E1-56F7-41EF-919F-A514D0FE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288CA-8FBB-4C3A-971A-EFA187C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AAD58-1AE1-4715-BDD5-C7A2C573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2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4E0-5143-4BA8-88DD-B75A3AD2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D5005-167E-475B-9A57-5C5AE11D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E2287-A212-48DB-ABC8-F3574D30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5500F-813F-4081-B786-015A4279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79570-59BB-4198-B7FF-826F60C9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921D-6695-4964-93F5-83FC6EEC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9AF1C-C12F-46E6-9E63-341ACBBA5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7DD0-7C3A-4E4C-8BFD-0AD8B593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E0A1F-153B-4557-8243-0EDA4ECC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87A3-01A1-4C1B-B29F-3B42ACA1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6593-DCCE-41A6-8726-360BCE63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2768E-04B6-4F40-AF9E-662E3D692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6638A-C255-40E6-9250-E04646066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FB00D-67B8-4840-ABEE-6DB3600A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A41DA-359A-479C-9C39-502E590A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05BA6-31D3-4924-99B7-F8405533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8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2970-381B-4BD1-A1F6-FA4932C7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0DEF4-314D-4973-890E-509BE100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38E82-043E-4512-B8F8-76EA4495C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32834-5BC2-4042-A342-D890ACE06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D4148-BA73-4135-8E24-606474F66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D986F-161A-4E42-898D-468D99B7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09DF8-DB41-46C3-A2A7-BE85B8A2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8782A-C24B-45B3-873C-18E7857C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6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F13E-A714-4850-ABA0-AF335C94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CA3F9-6777-48F4-99AF-14751B52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BF469-2F6F-4667-841F-8D1AA7A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E717B-E90C-4EBC-B814-2B55B737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55161-1625-4E2E-A08A-55B16074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6D87-7DAA-4465-B946-0A98896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3FAC4-AA66-44B2-B8CC-CCE48F99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9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D80C-4705-4D76-9F28-E7ED247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FE73-943C-4105-A5DD-997CAC46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133C-DEEE-4558-9944-966FFE7E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C25E1-E4F0-42CF-A209-996060DB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E6D6E-182C-4EC0-A282-6E65DEE4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83ABB-06C4-461F-A189-ABE0F7DE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8F86-68D2-4183-8226-7599D804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C472A-ACC5-490D-8418-6CA5B5491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EB769-BC27-443C-BF33-B90FE34E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68A5E-91EA-429A-B7E0-D27F68D7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D309A-C740-4C3B-BBEA-CB466245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DB9B-DA8A-4721-80CA-FC6E012B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0B1E8-4F69-4CA4-9FB3-C34F7CB3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7F521-B353-4357-8ED1-152B02AA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83667-2BB6-4982-8C91-7AC6072E4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4D88F-71CE-4EEE-AD44-65EEE6A82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B2F0-8B88-4BDD-9C9B-229184CC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F1B3-DC99-4EDE-9536-4C42A1BF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V1 Empty Plates</a:t>
            </a:r>
          </a:p>
        </p:txBody>
      </p:sp>
      <p:pic>
        <p:nvPicPr>
          <p:cNvPr id="5" name="Content Placeholder 4" descr="A picture containing cup, indoor, sitting, small&#10;&#10;Description automatically generated">
            <a:extLst>
              <a:ext uri="{FF2B5EF4-FFF2-40B4-BE49-F238E27FC236}">
                <a16:creationId xmlns:a16="http://schemas.microsoft.com/office/drawing/2014/main" id="{BA0F4FE1-20F3-4905-A9A5-56D68776E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622569"/>
            <a:ext cx="6497781" cy="4873335"/>
          </a:xfrm>
        </p:spPr>
      </p:pic>
    </p:spTree>
    <p:extLst>
      <p:ext uri="{BB962C8B-B14F-4D97-AF65-F5344CB8AC3E}">
        <p14:creationId xmlns:p14="http://schemas.microsoft.com/office/powerpoint/2010/main" val="14396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32E75-CEA9-4123-99A1-33F34312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table, sitting, cup, orange&#10;&#10;Description automatically generated">
            <a:extLst>
              <a:ext uri="{FF2B5EF4-FFF2-40B4-BE49-F238E27FC236}">
                <a16:creationId xmlns:a16="http://schemas.microsoft.com/office/drawing/2014/main" id="{91D74FE6-7E0D-40FA-BADC-D2FBFC7D0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4033" y="1605050"/>
            <a:ext cx="7003934" cy="5252950"/>
          </a:xfrm>
        </p:spPr>
      </p:pic>
    </p:spTree>
    <p:extLst>
      <p:ext uri="{BB962C8B-B14F-4D97-AF65-F5344CB8AC3E}">
        <p14:creationId xmlns:p14="http://schemas.microsoft.com/office/powerpoint/2010/main" val="354014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0CB1-4C1A-4F82-8DAE-6AD4A2C7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animal, clock&#10;&#10;Description automatically generated">
            <a:extLst>
              <a:ext uri="{FF2B5EF4-FFF2-40B4-BE49-F238E27FC236}">
                <a16:creationId xmlns:a16="http://schemas.microsoft.com/office/drawing/2014/main" id="{DE24CA47-4A3A-4246-8B32-466C06D41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398" y="1258887"/>
            <a:ext cx="6763521" cy="5072639"/>
          </a:xfrm>
        </p:spPr>
      </p:pic>
    </p:spTree>
    <p:extLst>
      <p:ext uri="{BB962C8B-B14F-4D97-AF65-F5344CB8AC3E}">
        <p14:creationId xmlns:p14="http://schemas.microsoft.com/office/powerpoint/2010/main" val="3237984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C63F-ADCF-466C-89AC-86CD393E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 V1</a:t>
            </a:r>
          </a:p>
        </p:txBody>
      </p:sp>
      <p:pic>
        <p:nvPicPr>
          <p:cNvPr id="5" name="Content Placeholder 4" descr="A picture containing photo, sitting, table, dark&#10;&#10;Description automatically generated">
            <a:extLst>
              <a:ext uri="{FF2B5EF4-FFF2-40B4-BE49-F238E27FC236}">
                <a16:creationId xmlns:a16="http://schemas.microsoft.com/office/drawing/2014/main" id="{F02ACFFA-D3FC-41E6-870A-CAF390B12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4544" y="1247701"/>
            <a:ext cx="7277195" cy="5457897"/>
          </a:xfrm>
        </p:spPr>
      </p:pic>
    </p:spTree>
    <p:extLst>
      <p:ext uri="{BB962C8B-B14F-4D97-AF65-F5344CB8AC3E}">
        <p14:creationId xmlns:p14="http://schemas.microsoft.com/office/powerpoint/2010/main" val="163755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FD8C-BCFD-4807-BBE3-A42490304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 V1</a:t>
            </a:r>
          </a:p>
        </p:txBody>
      </p:sp>
      <p:pic>
        <p:nvPicPr>
          <p:cNvPr id="5" name="Content Placeholder 4" descr="A picture containing sitting, clock, green, large&#10;&#10;Description automatically generated">
            <a:extLst>
              <a:ext uri="{FF2B5EF4-FFF2-40B4-BE49-F238E27FC236}">
                <a16:creationId xmlns:a16="http://schemas.microsoft.com/office/drawing/2014/main" id="{D5B43D2A-D325-45EB-825A-D754E134C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7782" y="1445131"/>
            <a:ext cx="6982690" cy="5237018"/>
          </a:xfrm>
        </p:spPr>
      </p:pic>
    </p:spTree>
    <p:extLst>
      <p:ext uri="{BB962C8B-B14F-4D97-AF65-F5344CB8AC3E}">
        <p14:creationId xmlns:p14="http://schemas.microsoft.com/office/powerpoint/2010/main" val="225433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3861-FD3B-4A9F-BBA1-8D29B859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Empty Plate (no JM109 </a:t>
            </a:r>
            <a:r>
              <a:rPr lang="en-US" i="1" dirty="0"/>
              <a:t>E. coli</a:t>
            </a:r>
            <a:r>
              <a:rPr lang="en-US" dirty="0"/>
              <a:t> yet)</a:t>
            </a:r>
          </a:p>
        </p:txBody>
      </p:sp>
      <p:pic>
        <p:nvPicPr>
          <p:cNvPr id="5" name="Content Placeholder 4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4A634950-C069-415B-B34A-0ACECC6C7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15259"/>
          <a:stretch/>
        </p:blipFill>
        <p:spPr>
          <a:xfrm>
            <a:off x="3325091" y="2105958"/>
            <a:ext cx="5072064" cy="4539859"/>
          </a:xfrm>
        </p:spPr>
      </p:pic>
    </p:spTree>
    <p:extLst>
      <p:ext uri="{BB962C8B-B14F-4D97-AF65-F5344CB8AC3E}">
        <p14:creationId xmlns:p14="http://schemas.microsoft.com/office/powerpoint/2010/main" val="122712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9177-E453-4B64-8717-1AE0A954C5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Version 1 Plates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5A1CA-7DFF-4A87-988C-248AF10E4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714F-E368-4125-A6A1-0761743C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Control = J04450 </a:t>
            </a:r>
          </a:p>
        </p:txBody>
      </p:sp>
      <p:pic>
        <p:nvPicPr>
          <p:cNvPr id="5" name="Content Placeholder 4" descr="A picture containing cup, sitting, orange, monitor&#10;&#10;Description automatically generated">
            <a:extLst>
              <a:ext uri="{FF2B5EF4-FFF2-40B4-BE49-F238E27FC236}">
                <a16:creationId xmlns:a16="http://schemas.microsoft.com/office/drawing/2014/main" id="{16435453-B659-4431-8FBC-F71395F1B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/>
          <a:stretch/>
        </p:blipFill>
        <p:spPr>
          <a:xfrm>
            <a:off x="2798618" y="1894146"/>
            <a:ext cx="7000926" cy="4783745"/>
          </a:xfrm>
        </p:spPr>
      </p:pic>
    </p:spTree>
    <p:extLst>
      <p:ext uri="{BB962C8B-B14F-4D97-AF65-F5344CB8AC3E}">
        <p14:creationId xmlns:p14="http://schemas.microsoft.com/office/powerpoint/2010/main" val="62905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6DF5-4F22-4637-8A72-AAE2B03A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Control = J119137 + water</a:t>
            </a:r>
          </a:p>
        </p:txBody>
      </p:sp>
      <p:pic>
        <p:nvPicPr>
          <p:cNvPr id="5" name="Content Placeholder 4" descr="A picture containing green, bright, frisbee, holding&#10;&#10;Description automatically generated">
            <a:extLst>
              <a:ext uri="{FF2B5EF4-FFF2-40B4-BE49-F238E27FC236}">
                <a16:creationId xmlns:a16="http://schemas.microsoft.com/office/drawing/2014/main" id="{DE4BE746-BFC5-4BC2-A4B2-5914B9592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1690688"/>
            <a:ext cx="6774873" cy="5081154"/>
          </a:xfrm>
        </p:spPr>
      </p:pic>
    </p:spTree>
    <p:extLst>
      <p:ext uri="{BB962C8B-B14F-4D97-AF65-F5344CB8AC3E}">
        <p14:creationId xmlns:p14="http://schemas.microsoft.com/office/powerpoint/2010/main" val="183967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2E54-8861-4CC0-B24D-A5AF8358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table, sitting, photo, light&#10;&#10;Description automatically generated">
            <a:extLst>
              <a:ext uri="{FF2B5EF4-FFF2-40B4-BE49-F238E27FC236}">
                <a16:creationId xmlns:a16="http://schemas.microsoft.com/office/drawing/2014/main" id="{1A7D0C3E-9D7D-4626-BA31-EDEC4C6DC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6163" y="1389711"/>
            <a:ext cx="7079673" cy="5309755"/>
          </a:xfrm>
        </p:spPr>
      </p:pic>
    </p:spTree>
    <p:extLst>
      <p:ext uri="{BB962C8B-B14F-4D97-AF65-F5344CB8AC3E}">
        <p14:creationId xmlns:p14="http://schemas.microsoft.com/office/powerpoint/2010/main" val="219020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016A-CB78-4C7F-A08C-5851B4A8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large, table, holding, clock&#10;&#10;Description automatically generated">
            <a:extLst>
              <a:ext uri="{FF2B5EF4-FFF2-40B4-BE49-F238E27FC236}">
                <a16:creationId xmlns:a16="http://schemas.microsoft.com/office/drawing/2014/main" id="{F68738D0-7F0F-460B-9FD8-115C54462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4655" y="1382785"/>
            <a:ext cx="7038109" cy="5278582"/>
          </a:xfrm>
        </p:spPr>
      </p:pic>
    </p:spTree>
    <p:extLst>
      <p:ext uri="{BB962C8B-B14F-4D97-AF65-F5344CB8AC3E}">
        <p14:creationId xmlns:p14="http://schemas.microsoft.com/office/powerpoint/2010/main" val="215971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A3DA-F439-4470-9610-30A03A88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OmpC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table, sitting, dark, bright&#10;&#10;Description automatically generated">
            <a:extLst>
              <a:ext uri="{FF2B5EF4-FFF2-40B4-BE49-F238E27FC236}">
                <a16:creationId xmlns:a16="http://schemas.microsoft.com/office/drawing/2014/main" id="{FCD6B8B2-1462-4D1F-8A14-05A877A0B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8508" y="1393175"/>
            <a:ext cx="6802582" cy="5101936"/>
          </a:xfrm>
        </p:spPr>
      </p:pic>
    </p:spTree>
    <p:extLst>
      <p:ext uri="{BB962C8B-B14F-4D97-AF65-F5344CB8AC3E}">
        <p14:creationId xmlns:p14="http://schemas.microsoft.com/office/powerpoint/2010/main" val="329090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55F7-E399-4BBA-B8CF-82EB7BA8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OmpC</a:t>
            </a:r>
            <a:r>
              <a:rPr lang="en-US" dirty="0"/>
              <a:t> V1</a:t>
            </a:r>
          </a:p>
        </p:txBody>
      </p:sp>
      <p:pic>
        <p:nvPicPr>
          <p:cNvPr id="5" name="Content Placeholder 4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14CA00C0-72F1-4D85-AFDF-F57992C3A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3" y="1545576"/>
            <a:ext cx="6927273" cy="5195454"/>
          </a:xfrm>
        </p:spPr>
      </p:pic>
    </p:spTree>
    <p:extLst>
      <p:ext uri="{BB962C8B-B14F-4D97-AF65-F5344CB8AC3E}">
        <p14:creationId xmlns:p14="http://schemas.microsoft.com/office/powerpoint/2010/main" val="61983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43</Words>
  <Application>Microsoft Macintosh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V1 Empty Plates</vt:lpstr>
      <vt:lpstr>pLac Empty Plate (no JM109 E. coli yet)</vt:lpstr>
      <vt:lpstr>Version 1 Plates</vt:lpstr>
      <vt:lpstr>Positive Control = J04450 </vt:lpstr>
      <vt:lpstr>Negative Control = J119137 + water</vt:lpstr>
      <vt:lpstr>pLac V1</vt:lpstr>
      <vt:lpstr>pLac V1</vt:lpstr>
      <vt:lpstr>OmpC V1</vt:lpstr>
      <vt:lpstr>OmpC V1</vt:lpstr>
      <vt:lpstr>OspA V1</vt:lpstr>
      <vt:lpstr>OspA V1</vt:lpstr>
      <vt:lpstr>Tet V1</vt:lpstr>
      <vt:lpstr>Tet V1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Annealing Version 1</dc:title>
  <dc:creator>Rebecca Pollet</dc:creator>
  <cp:lastModifiedBy>Campbell, Malcolm</cp:lastModifiedBy>
  <cp:revision>6</cp:revision>
  <dcterms:created xsi:type="dcterms:W3CDTF">2020-07-13T14:14:14Z</dcterms:created>
  <dcterms:modified xsi:type="dcterms:W3CDTF">2020-07-26T21:01:00Z</dcterms:modified>
</cp:coreProperties>
</file>