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8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1797-89E2-4946-A55C-EAD6E953C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54118-30D2-F14F-93FB-F2BF5CE83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86EE-B421-3741-8215-820595A3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0E2A-38BF-D640-A41D-36F240B7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B023-2AC7-124A-9BB6-20400697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62874-7ED4-4E41-8E14-47253529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0CB7D-DBEA-5B48-B9E0-DE3E8D5DF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EA59E-0F2A-CC46-8270-D6195C2D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B1EEC-EF27-0F40-BC64-97E214D9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A2A8-2F92-1547-8A42-C1654D1F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04AAF5-D9AC-C142-8F09-CA45B1C0A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4F6CC-36CB-5C45-8413-BD257B400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D6EC-FD73-7248-B92A-FE8D289E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F542-3302-B94F-9D6B-02FE5022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DA2E-A671-2A42-A9D3-138075C0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6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1A66-40AF-2C46-839B-F3C9E847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E061-50CA-2D43-A6B7-938025061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D2E5-2800-734E-B77E-9C932D44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FDC53-5B7A-2546-A826-EB69402D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49804-9B12-CF40-9DDF-BB0DF282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6FB3-AEC5-2045-9FA2-0FE100BE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747AD-640A-4341-94D3-3E66400E2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7B088-826E-EF40-9F6D-3ACB8461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44D78-D508-224D-9A9E-B0823C7A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81DE-55CD-B74D-8AEE-324C7228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2A55-9D43-384F-90A7-05D7EBD0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66C34-1343-714A-BB45-E55DCC942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7E5A8-BAE1-D948-9D70-8F60623A9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041AA-8230-854A-935C-56A4A326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96F0-52BB-AD41-AD30-C66556C6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56209-D3C8-7841-8719-1A477D95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1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9304-1892-254C-9F32-CF28ED9B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18AB0-766D-8942-AAD5-2F185E725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AD878-16FD-1B49-A4D4-36F81C523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068D9-DF17-6849-B37D-E5A76DBBD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6BDE2-D572-384D-A6F9-EC6E669F6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B3D71-5350-7440-BECC-4579350A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838D6-F193-2841-B330-DFF01D8A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6C99F-8771-3542-9F48-F4DF015C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3C2-0D20-2F47-A98D-5932A1CB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0E8AF-4D02-1F45-87D9-A3524DD5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8DF24-9AD1-B040-B1F4-316A7B98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73A52-34AC-0B49-A009-CFA07F7B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5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47C0A-6D25-C249-AE91-689F7C96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3F57E-732F-C740-AD6C-2EE01747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64C5B-E247-864B-8DA0-3B1154C3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E37F-9179-4342-B098-47EBDE36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7C87-415F-5E4F-8227-EC8F7A6CE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7A06C-2511-1143-88F4-B25E7628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5E96B-99B0-0E41-90E9-2CA54DAA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7A420-875B-8647-8A5D-96568EFB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41D0C-77CC-014C-AD05-8208CF1B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9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2E37-95E9-994C-A229-1CA03929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AF4A3-3B05-E64E-94B8-DE335855A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32D81-221F-9A42-83AA-4DDEE934E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9FFB7-04C8-CA47-BCE4-0727216B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26213-BABB-054C-A6E7-EFB5B806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518-6A22-6048-87E8-5B13840F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B19CE-627A-1441-A345-5EDB9FD6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344CD-C260-624C-8B25-C8C8A6A4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9439-7952-9F43-A3D8-1E7865226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AAD15-64BD-9944-87E3-B11D7554C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99757-6A13-8449-A417-7862237F9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1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2701128" y="0"/>
            <a:ext cx="678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v1 tubes after overnight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28378-B8D4-934C-9914-D36462B1D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6" b="5742"/>
          <a:stretch/>
        </p:blipFill>
        <p:spPr>
          <a:xfrm>
            <a:off x="1412834" y="707886"/>
            <a:ext cx="9692487" cy="57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6866989" y="447291"/>
            <a:ext cx="331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 control tubes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DBA7C-0A7B-D549-8205-3B8A1CE86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06"/>
          <a:stretch/>
        </p:blipFill>
        <p:spPr>
          <a:xfrm>
            <a:off x="540195" y="288235"/>
            <a:ext cx="4425059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298206" y="347899"/>
            <a:ext cx="5539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96-well plate,  v1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7452E-5165-244D-8C42-C01B9D152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293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405967-EF7D-3F4F-9A4C-F71A4F205462}"/>
              </a:ext>
            </a:extLst>
          </p:cNvPr>
          <p:cNvSpPr txBox="1"/>
          <p:nvPr/>
        </p:nvSpPr>
        <p:spPr>
          <a:xfrm>
            <a:off x="683183" y="1774371"/>
            <a:ext cx="5539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 up IPTG. How is this used in molecular biology? It is called an analog for what molecule that we have studied?</a:t>
            </a:r>
          </a:p>
        </p:txBody>
      </p:sp>
    </p:spTree>
    <p:extLst>
      <p:ext uri="{BB962C8B-B14F-4D97-AF65-F5344CB8AC3E}">
        <p14:creationId xmlns:p14="http://schemas.microsoft.com/office/powerpoint/2010/main" val="415449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38</Words>
  <Application>Microsoft Macintosh PowerPoint</Application>
  <PresentationFormat>Widescreen</PresentationFormat>
  <Paragraphs>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Malcolm</dc:creator>
  <cp:lastModifiedBy>Campbell, Malcolm</cp:lastModifiedBy>
  <cp:revision>4</cp:revision>
  <dcterms:created xsi:type="dcterms:W3CDTF">2020-07-26T21:15:22Z</dcterms:created>
  <dcterms:modified xsi:type="dcterms:W3CDTF">2020-09-13T18:37:27Z</dcterms:modified>
</cp:coreProperties>
</file>