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notesMasterIdLst>
    <p:notesMasterId r:id="rId10"/>
  </p:notesMasterIdLst>
  <p:sldIdLst>
    <p:sldId id="256" r:id="rId2"/>
    <p:sldId id="260" r:id="rId3"/>
    <p:sldId id="264" r:id="rId4"/>
    <p:sldId id="257" r:id="rId5"/>
    <p:sldId id="259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>
        <p:scale>
          <a:sx n="72" d="100"/>
          <a:sy n="72" d="100"/>
        </p:scale>
        <p:origin x="-1230" y="-72"/>
      </p:cViewPr>
      <p:guideLst>
        <p:guide orient="horz" pos="2461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76566FD-1BB1-4540-BB41-71E11CA49D1A}" type="datetimeFigureOut">
              <a:rPr lang="en-US" smtClean="0"/>
              <a:t>6/26/2014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F72A58C-4677-4F57-B5A2-08F67E7F8C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18449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Expl</a:t>
            </a:r>
            <a:r>
              <a:rPr lang="en-US" dirty="0" smtClean="0"/>
              <a:t> why – intro at early stage and b/c it fits with the proficiency requirements</a:t>
            </a:r>
          </a:p>
          <a:p>
            <a:r>
              <a:rPr lang="en-US" dirty="0" smtClean="0"/>
              <a:t>Ask about</a:t>
            </a:r>
            <a:r>
              <a:rPr lang="en-US" baseline="0" dirty="0" smtClean="0"/>
              <a:t> summer reading</a:t>
            </a:r>
          </a:p>
          <a:p>
            <a:r>
              <a:rPr lang="en-US" dirty="0" smtClean="0"/>
              <a:t>Details?</a:t>
            </a:r>
          </a:p>
          <a:p>
            <a:r>
              <a:rPr lang="en-US" dirty="0" smtClean="0"/>
              <a:t>Recruiting bonus </a:t>
            </a:r>
            <a:r>
              <a:rPr lang="en-US" dirty="0" smtClean="0">
                <a:sym typeface="Wingdings"/>
              </a:rPr>
              <a:t>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72A58C-4677-4F57-B5A2-08F67E7F8CB2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60350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Suggestions</a:t>
            </a:r>
            <a:r>
              <a:rPr lang="en-US" baseline="0" dirty="0" smtClean="0"/>
              <a:t> for format?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72A58C-4677-4F57-B5A2-08F67E7F8CB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92848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A6EFAF-245F-0C48-815F-D8A8FF57F21E}" type="datetimeFigureOut">
              <a:rPr lang="en-US" smtClean="0"/>
              <a:t>6/26/2014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BA6067-2EC6-094F-BCBD-5093FB8181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23853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A6EFAF-245F-0C48-815F-D8A8FF57F21E}" type="datetimeFigureOut">
              <a:rPr lang="en-US" smtClean="0"/>
              <a:t>6/26/2014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BA6067-2EC6-094F-BCBD-5093FB8181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01756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A6EFAF-245F-0C48-815F-D8A8FF57F21E}" type="datetimeFigureOut">
              <a:rPr lang="en-US" smtClean="0"/>
              <a:t>6/26/2014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BA6067-2EC6-094F-BCBD-5093FB8181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55981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A6EFAF-245F-0C48-815F-D8A8FF57F21E}" type="datetimeFigureOut">
              <a:rPr lang="en-US" smtClean="0"/>
              <a:t>6/26/2014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BA6067-2EC6-094F-BCBD-5093FB8181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30084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A6EFAF-245F-0C48-815F-D8A8FF57F21E}" type="datetimeFigureOut">
              <a:rPr lang="en-US" smtClean="0"/>
              <a:t>6/26/2014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BA6067-2EC6-094F-BCBD-5093FB8181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19870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A6EFAF-245F-0C48-815F-D8A8FF57F21E}" type="datetimeFigureOut">
              <a:rPr lang="en-US" smtClean="0"/>
              <a:t>6/26/2014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BA6067-2EC6-094F-BCBD-5093FB8181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69503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A6EFAF-245F-0C48-815F-D8A8FF57F21E}" type="datetimeFigureOut">
              <a:rPr lang="en-US" smtClean="0"/>
              <a:t>6/26/2014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BA6067-2EC6-094F-BCBD-5093FB8181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09996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A6EFAF-245F-0C48-815F-D8A8FF57F21E}" type="datetimeFigureOut">
              <a:rPr lang="en-US" smtClean="0"/>
              <a:t>6/26/2014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BA6067-2EC6-094F-BCBD-5093FB8181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34942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A6EFAF-245F-0C48-815F-D8A8FF57F21E}" type="datetimeFigureOut">
              <a:rPr lang="en-US" smtClean="0"/>
              <a:t>6/26/2014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BA6067-2EC6-094F-BCBD-5093FB8181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07860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A6EFAF-245F-0C48-815F-D8A8FF57F21E}" type="datetimeFigureOut">
              <a:rPr lang="en-US" smtClean="0"/>
              <a:t>6/26/2014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BA6067-2EC6-094F-BCBD-5093FB8181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23107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A6EFAF-245F-0C48-815F-D8A8FF57F21E}" type="datetimeFigureOut">
              <a:rPr lang="en-US" smtClean="0"/>
              <a:t>6/26/2014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BA6067-2EC6-094F-BCBD-5093FB8181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23206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A6EFAF-245F-0C48-815F-D8A8FF57F21E}" type="datetimeFigureOut">
              <a:rPr lang="en-US" smtClean="0"/>
              <a:t>6/26/2014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BA6067-2EC6-094F-BCBD-5093FB8181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78142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Increase dialogue between science and </a:t>
            </a:r>
            <a:r>
              <a:rPr lang="en-US" dirty="0" smtClean="0"/>
              <a:t>the </a:t>
            </a:r>
            <a:r>
              <a:rPr lang="en-US" dirty="0" smtClean="0"/>
              <a:t>humanities</a:t>
            </a:r>
            <a:endParaRPr lang="en-US" dirty="0" smtClean="0"/>
          </a:p>
          <a:p>
            <a:r>
              <a:rPr lang="en-US" dirty="0" smtClean="0"/>
              <a:t>Promote opportunities for independent and interdisciplinary student research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8972" y="436303"/>
            <a:ext cx="3179740" cy="1085150"/>
          </a:xfrm>
          <a:prstGeom prst="rect">
            <a:avLst/>
          </a:prstGeom>
        </p:spPr>
      </p:pic>
      <p:pic>
        <p:nvPicPr>
          <p:cNvPr id="2050" name="Picture 2" descr="C:\Users\cfleet\Desktop\e&amp;h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0894" y="3833715"/>
            <a:ext cx="3935895" cy="2615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41244"/>
            <a:ext cx="8229600" cy="4525963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Step 1: Introduce students to </a:t>
            </a:r>
            <a:r>
              <a:rPr lang="en-US" dirty="0" err="1" smtClean="0"/>
              <a:t>SynBio</a:t>
            </a:r>
            <a:endParaRPr lang="en-US" dirty="0" smtClean="0"/>
          </a:p>
          <a:p>
            <a:pPr lvl="1"/>
            <a:r>
              <a:rPr lang="en-US" dirty="0" smtClean="0"/>
              <a:t>Transitions</a:t>
            </a:r>
          </a:p>
          <a:p>
            <a:pPr lvl="1"/>
            <a:r>
              <a:rPr lang="en-US" dirty="0" smtClean="0"/>
              <a:t>Lyceum</a:t>
            </a:r>
          </a:p>
          <a:p>
            <a:r>
              <a:rPr lang="en-US" dirty="0" smtClean="0"/>
              <a:t>Step 2: In-depth introduction</a:t>
            </a:r>
          </a:p>
          <a:p>
            <a:pPr lvl="1"/>
            <a:r>
              <a:rPr lang="en-US" dirty="0" smtClean="0"/>
              <a:t>Incorporate </a:t>
            </a:r>
            <a:r>
              <a:rPr lang="en-US" dirty="0" err="1" smtClean="0"/>
              <a:t>SynBio</a:t>
            </a:r>
            <a:r>
              <a:rPr lang="en-US" dirty="0" smtClean="0"/>
              <a:t> in Genetics, Bioethics, and Environmental Ethics</a:t>
            </a:r>
          </a:p>
          <a:p>
            <a:pPr lvl="1"/>
            <a:r>
              <a:rPr lang="en-US" dirty="0" smtClean="0"/>
              <a:t>Class collaboration between Genetics and Philosophy classes</a:t>
            </a:r>
          </a:p>
          <a:p>
            <a:r>
              <a:rPr lang="en-US" dirty="0" smtClean="0"/>
              <a:t>Step 3: Independent student research</a:t>
            </a:r>
          </a:p>
          <a:p>
            <a:r>
              <a:rPr lang="en-US" dirty="0" smtClean="0"/>
              <a:t>Step 4: </a:t>
            </a:r>
            <a:r>
              <a:rPr lang="en-US" dirty="0" err="1" smtClean="0"/>
              <a:t>iGEM</a:t>
            </a:r>
            <a:endParaRPr lang="en-US" dirty="0" smtClean="0"/>
          </a:p>
          <a:p>
            <a:r>
              <a:rPr lang="en-US" dirty="0" smtClean="0"/>
              <a:t>Step 5: World domination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41244"/>
            <a:ext cx="8229600" cy="4525963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Step 1: Introduce students to </a:t>
            </a:r>
            <a:r>
              <a:rPr lang="en-US" dirty="0" err="1" smtClean="0"/>
              <a:t>SynBio</a:t>
            </a:r>
            <a:endParaRPr lang="en-US" dirty="0" smtClean="0"/>
          </a:p>
          <a:p>
            <a:pPr lvl="1"/>
            <a:r>
              <a:rPr lang="en-US" dirty="0" smtClean="0"/>
              <a:t>Transitions</a:t>
            </a:r>
          </a:p>
          <a:p>
            <a:pPr lvl="1"/>
            <a:r>
              <a:rPr lang="en-US" dirty="0" smtClean="0"/>
              <a:t>Lyceum</a:t>
            </a:r>
          </a:p>
          <a:p>
            <a:r>
              <a:rPr lang="en-US" dirty="0" smtClean="0"/>
              <a:t>Step 2: </a:t>
            </a:r>
            <a:r>
              <a:rPr lang="en-US" dirty="0" smtClean="0"/>
              <a:t>More depth</a:t>
            </a:r>
            <a:endParaRPr lang="en-US" dirty="0" smtClean="0"/>
          </a:p>
          <a:p>
            <a:pPr lvl="1"/>
            <a:r>
              <a:rPr lang="en-US" dirty="0" smtClean="0"/>
              <a:t>Incorporate </a:t>
            </a:r>
            <a:r>
              <a:rPr lang="en-US" dirty="0" err="1" smtClean="0"/>
              <a:t>SynBio</a:t>
            </a:r>
            <a:r>
              <a:rPr lang="en-US" dirty="0" smtClean="0"/>
              <a:t> in Genetics, Bioethics, and Environmental Ethics</a:t>
            </a:r>
          </a:p>
          <a:p>
            <a:pPr lvl="1"/>
            <a:r>
              <a:rPr lang="en-US" dirty="0" smtClean="0"/>
              <a:t>Class collaboration between Genetics and Philosophy classes</a:t>
            </a:r>
          </a:p>
          <a:p>
            <a:r>
              <a:rPr lang="en-US" dirty="0" smtClean="0"/>
              <a:t>Step 3: Independent student research</a:t>
            </a:r>
          </a:p>
          <a:p>
            <a:r>
              <a:rPr lang="en-US" dirty="0" smtClean="0"/>
              <a:t>Step 4: </a:t>
            </a:r>
            <a:r>
              <a:rPr lang="en-US" dirty="0" err="1" smtClean="0"/>
              <a:t>iGEM</a:t>
            </a:r>
            <a:endParaRPr lang="en-US" dirty="0" smtClean="0"/>
          </a:p>
          <a:p>
            <a:r>
              <a:rPr lang="en-US" dirty="0" smtClean="0"/>
              <a:t>Step 5: World domination</a:t>
            </a:r>
            <a:endParaRPr lang="en-US" dirty="0"/>
          </a:p>
        </p:txBody>
      </p:sp>
      <p:pic>
        <p:nvPicPr>
          <p:cNvPr id="1026" name="Picture 2" descr="Emperor Sidiou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5357" y="4160676"/>
            <a:ext cx="1754946" cy="21971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13173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3948" y="977348"/>
            <a:ext cx="8229600" cy="4525963"/>
          </a:xfrm>
        </p:spPr>
        <p:txBody>
          <a:bodyPr/>
          <a:lstStyle/>
          <a:p>
            <a:r>
              <a:rPr lang="en-US" dirty="0" smtClean="0"/>
              <a:t>First-year seminar: Transitions I</a:t>
            </a:r>
          </a:p>
          <a:p>
            <a:pPr lvl="1"/>
            <a:r>
              <a:rPr lang="en-US" dirty="0" smtClean="0"/>
              <a:t>Goal: Introduce students to college skills</a:t>
            </a:r>
          </a:p>
          <a:p>
            <a:pPr lvl="1"/>
            <a:r>
              <a:rPr lang="en-US" dirty="0" smtClean="0"/>
              <a:t>Quantitative literacy</a:t>
            </a:r>
          </a:p>
          <a:p>
            <a:pPr lvl="1"/>
            <a:r>
              <a:rPr lang="en-US" dirty="0" smtClean="0"/>
              <a:t>Critical </a:t>
            </a:r>
            <a:r>
              <a:rPr lang="en-US" dirty="0" smtClean="0"/>
              <a:t>thinking</a:t>
            </a:r>
            <a:endParaRPr lang="en-US" dirty="0" smtClean="0"/>
          </a:p>
          <a:p>
            <a:pPr lvl="1"/>
            <a:r>
              <a:rPr lang="en-US" dirty="0" smtClean="0"/>
              <a:t>Oral </a:t>
            </a:r>
            <a:r>
              <a:rPr lang="en-US" dirty="0" smtClean="0"/>
              <a:t>communication</a:t>
            </a:r>
            <a:endParaRPr lang="en-US" dirty="0" smtClean="0"/>
          </a:p>
          <a:p>
            <a:pPr lvl="1"/>
            <a:r>
              <a:rPr lang="en-US" dirty="0" smtClean="0"/>
              <a:t>Annotated </a:t>
            </a:r>
            <a:r>
              <a:rPr lang="en-US" dirty="0" smtClean="0"/>
              <a:t>bibliography</a:t>
            </a:r>
            <a:endParaRPr lang="en-US" dirty="0" smtClean="0"/>
          </a:p>
          <a:p>
            <a:pPr lvl="1"/>
            <a:r>
              <a:rPr lang="en-US" dirty="0" smtClean="0"/>
              <a:t>Life-long learning plan</a:t>
            </a:r>
          </a:p>
          <a:p>
            <a:r>
              <a:rPr lang="en-US" dirty="0" smtClean="0"/>
              <a:t>Use </a:t>
            </a:r>
            <a:r>
              <a:rPr lang="en-US" dirty="0" err="1" smtClean="0"/>
              <a:t>SynBio</a:t>
            </a:r>
            <a:r>
              <a:rPr lang="en-US" dirty="0" smtClean="0"/>
              <a:t> as vehicle for learning these skills</a:t>
            </a:r>
            <a:endParaRPr lang="en-US" dirty="0"/>
          </a:p>
        </p:txBody>
      </p:sp>
      <p:sp>
        <p:nvSpPr>
          <p:cNvPr id="4" name="Action Button: Help 3">
            <a:hlinkClick r:id="" action="ppaction://noaction" highlightClick="1"/>
          </p:cNvPr>
          <p:cNvSpPr/>
          <p:nvPr/>
        </p:nvSpPr>
        <p:spPr>
          <a:xfrm>
            <a:off x="6574094" y="2491409"/>
            <a:ext cx="1750301" cy="1766198"/>
          </a:xfrm>
          <a:prstGeom prst="actionButtonHel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3 part Lyceum series</a:t>
            </a:r>
          </a:p>
          <a:p>
            <a:pPr marL="0" indent="0">
              <a:buNone/>
            </a:pPr>
            <a:r>
              <a:rPr lang="en-US" dirty="0"/>
              <a:t>	</a:t>
            </a:r>
            <a:r>
              <a:rPr lang="en-US" dirty="0" smtClean="0"/>
              <a:t>1. Scientist</a:t>
            </a:r>
          </a:p>
          <a:p>
            <a:pPr marL="0" indent="0">
              <a:buNone/>
            </a:pPr>
            <a:r>
              <a:rPr lang="en-US" dirty="0"/>
              <a:t>	</a:t>
            </a:r>
            <a:r>
              <a:rPr lang="en-US" dirty="0" smtClean="0"/>
              <a:t>2. Ethicist</a:t>
            </a:r>
          </a:p>
          <a:p>
            <a:pPr marL="0" indent="0">
              <a:buNone/>
            </a:pPr>
            <a:r>
              <a:rPr lang="en-US" dirty="0"/>
              <a:t>	</a:t>
            </a:r>
            <a:r>
              <a:rPr lang="en-US" dirty="0" smtClean="0"/>
              <a:t>3. How to design an independent research </a:t>
            </a:r>
            <a:r>
              <a:rPr lang="en-US" dirty="0" smtClean="0"/>
              <a:t>	project</a:t>
            </a:r>
            <a:endParaRPr lang="en-US" dirty="0" smtClean="0"/>
          </a:p>
          <a:p>
            <a:pPr marL="457200" lvl="1" indent="0">
              <a:buNone/>
            </a:pPr>
            <a:endParaRPr lang="en-US" dirty="0"/>
          </a:p>
          <a:p>
            <a:pPr marL="457200" lvl="1" indent="0">
              <a:buNone/>
            </a:pPr>
            <a:r>
              <a:rPr lang="en-US" sz="3200" dirty="0" smtClean="0"/>
              <a:t>Reaches </a:t>
            </a:r>
            <a:r>
              <a:rPr lang="en-US" sz="3200" dirty="0" smtClean="0"/>
              <a:t>broader college audience</a:t>
            </a:r>
            <a:endParaRPr lang="en-US" sz="3200" dirty="0"/>
          </a:p>
        </p:txBody>
      </p:sp>
      <p:pic>
        <p:nvPicPr>
          <p:cNvPr id="4" name="Picture 2" descr="http://graphics8.nytimes.com/images/2013/07/25/opinion/0725OPEDneborsky/0725OPEDneborsky-articleInlin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9323" y="114378"/>
            <a:ext cx="3500602" cy="29847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Action Button: Help 4">
            <a:hlinkClick r:id="" action="ppaction://noaction" highlightClick="1"/>
          </p:cNvPr>
          <p:cNvSpPr/>
          <p:nvPr/>
        </p:nvSpPr>
        <p:spPr>
          <a:xfrm>
            <a:off x="6759624" y="4359965"/>
            <a:ext cx="1750301" cy="1766198"/>
          </a:xfrm>
          <a:prstGeom prst="actionButtonHel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778565"/>
            <a:ext cx="8229600" cy="4525963"/>
          </a:xfrm>
        </p:spPr>
        <p:txBody>
          <a:bodyPr/>
          <a:lstStyle/>
          <a:p>
            <a:r>
              <a:rPr lang="en-US" dirty="0" smtClean="0"/>
              <a:t>Genetics</a:t>
            </a:r>
          </a:p>
          <a:p>
            <a:pPr marL="0" indent="0">
              <a:buNone/>
            </a:pPr>
            <a:r>
              <a:rPr lang="en-US" dirty="0"/>
              <a:t>	</a:t>
            </a:r>
            <a:r>
              <a:rPr lang="en-US" sz="2400" dirty="0" smtClean="0"/>
              <a:t>-</a:t>
            </a:r>
            <a:r>
              <a:rPr lang="en-US" sz="2400" dirty="0" err="1" smtClean="0"/>
              <a:t>SynBio</a:t>
            </a:r>
            <a:r>
              <a:rPr lang="en-US" sz="2400" dirty="0" smtClean="0"/>
              <a:t> lab project running across multiple weeks</a:t>
            </a:r>
          </a:p>
          <a:p>
            <a:pPr marL="0" indent="0">
              <a:buNone/>
            </a:pPr>
            <a:r>
              <a:rPr lang="en-US" sz="2400" dirty="0"/>
              <a:t>	</a:t>
            </a:r>
            <a:r>
              <a:rPr lang="en-US" sz="2400" dirty="0" smtClean="0"/>
              <a:t>-Incorporate </a:t>
            </a:r>
            <a:r>
              <a:rPr lang="en-US" sz="2400" dirty="0" err="1" smtClean="0"/>
              <a:t>SynBio</a:t>
            </a:r>
            <a:r>
              <a:rPr lang="en-US" sz="2400" dirty="0" smtClean="0"/>
              <a:t> questions into existing ethics 		              discussions</a:t>
            </a:r>
          </a:p>
          <a:p>
            <a:pPr marL="0" indent="0">
              <a:buNone/>
            </a:pPr>
            <a:r>
              <a:rPr lang="en-US" sz="2400" dirty="0" smtClean="0"/>
              <a:t>	</a:t>
            </a:r>
            <a:r>
              <a:rPr lang="en-US" sz="2400" dirty="0" smtClean="0"/>
              <a:t>-Cross-course </a:t>
            </a:r>
            <a:r>
              <a:rPr lang="en-US" sz="2400" dirty="0" smtClean="0"/>
              <a:t>discussions with Bioethics students</a:t>
            </a:r>
            <a:endParaRPr lang="en-US" sz="2400" dirty="0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5652" y="3949151"/>
            <a:ext cx="2103386" cy="16827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3439" r="2842" b="14203"/>
          <a:stretch/>
        </p:blipFill>
        <p:spPr>
          <a:xfrm>
            <a:off x="1432610" y="3644351"/>
            <a:ext cx="1694898" cy="2478156"/>
          </a:xfrm>
          <a:prstGeom prst="rect">
            <a:avLst/>
          </a:prstGeom>
        </p:spPr>
      </p:pic>
      <p:pic>
        <p:nvPicPr>
          <p:cNvPr id="3074" name="Picture 2" descr="https://abrc.osu.edu/sites/abrc.osu.edu/files/imagecache/Front_Tall/arabidopsis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9498" y="3655050"/>
            <a:ext cx="1988339" cy="24674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36380"/>
            <a:ext cx="8229600" cy="4525963"/>
          </a:xfrm>
        </p:spPr>
        <p:txBody>
          <a:bodyPr/>
          <a:lstStyle/>
          <a:p>
            <a:r>
              <a:rPr lang="en-US" dirty="0" smtClean="0"/>
              <a:t>Health Care Ethics</a:t>
            </a:r>
          </a:p>
          <a:p>
            <a:pPr lvl="1"/>
            <a:r>
              <a:rPr lang="en-US" dirty="0" err="1" smtClean="0"/>
              <a:t>SynBio</a:t>
            </a:r>
            <a:r>
              <a:rPr lang="en-US" dirty="0" smtClean="0"/>
              <a:t> solutions to health care problems</a:t>
            </a:r>
          </a:p>
          <a:p>
            <a:r>
              <a:rPr lang="en-US" dirty="0" smtClean="0"/>
              <a:t>Environmental Ethics</a:t>
            </a:r>
          </a:p>
          <a:p>
            <a:pPr lvl="1"/>
            <a:r>
              <a:rPr lang="en-US" dirty="0" err="1" smtClean="0"/>
              <a:t>SynBio</a:t>
            </a:r>
            <a:r>
              <a:rPr lang="en-US" dirty="0" smtClean="0"/>
              <a:t> solutions </a:t>
            </a:r>
            <a:r>
              <a:rPr lang="en-US" dirty="0" smtClean="0"/>
              <a:t>to environmental </a:t>
            </a:r>
            <a:r>
              <a:rPr lang="en-US" dirty="0" smtClean="0"/>
              <a:t>problems</a:t>
            </a:r>
          </a:p>
          <a:p>
            <a:r>
              <a:rPr lang="en-US" dirty="0" smtClean="0"/>
              <a:t>Contemporary Problems of Justice</a:t>
            </a:r>
          </a:p>
          <a:p>
            <a:pPr lvl="1"/>
            <a:r>
              <a:rPr lang="en-US" dirty="0" smtClean="0"/>
              <a:t>How should we distribute the benefits and burdens of </a:t>
            </a:r>
            <a:r>
              <a:rPr lang="en-US" dirty="0" err="1" smtClean="0"/>
              <a:t>SynBio</a:t>
            </a:r>
            <a:r>
              <a:rPr lang="en-US" dirty="0" smtClean="0"/>
              <a:t>?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7444" y="778565"/>
            <a:ext cx="8229600" cy="4525963"/>
          </a:xfrm>
        </p:spPr>
        <p:txBody>
          <a:bodyPr/>
          <a:lstStyle/>
          <a:p>
            <a:r>
              <a:rPr lang="en-US" dirty="0" smtClean="0"/>
              <a:t>Research</a:t>
            </a:r>
          </a:p>
          <a:p>
            <a:pPr marL="0" indent="0">
              <a:buNone/>
            </a:pPr>
            <a:r>
              <a:rPr lang="en-US" dirty="0"/>
              <a:t>	</a:t>
            </a:r>
            <a:r>
              <a:rPr lang="en-US" dirty="0" smtClean="0"/>
              <a:t>-</a:t>
            </a:r>
            <a:r>
              <a:rPr lang="en-US" dirty="0"/>
              <a:t>C</a:t>
            </a:r>
            <a:r>
              <a:rPr lang="en-US" dirty="0" smtClean="0"/>
              <a:t>ollaborative </a:t>
            </a:r>
            <a:r>
              <a:rPr lang="en-US" dirty="0" smtClean="0"/>
              <a:t>projects between 	  	     </a:t>
            </a:r>
            <a:r>
              <a:rPr lang="en-US" dirty="0" smtClean="0"/>
              <a:t>	science </a:t>
            </a:r>
            <a:r>
              <a:rPr lang="en-US" dirty="0" smtClean="0"/>
              <a:t>and philosophy students</a:t>
            </a:r>
          </a:p>
          <a:p>
            <a:pPr marL="0" indent="0">
              <a:buNone/>
            </a:pPr>
            <a:r>
              <a:rPr lang="en-US"/>
              <a:t>	</a:t>
            </a:r>
            <a:r>
              <a:rPr lang="en-US" smtClean="0"/>
              <a:t>-</a:t>
            </a:r>
            <a:r>
              <a:rPr lang="en-US"/>
              <a:t>S</a:t>
            </a:r>
            <a:r>
              <a:rPr lang="en-US" smtClean="0"/>
              <a:t>uggestions </a:t>
            </a:r>
            <a:r>
              <a:rPr lang="en-US" dirty="0" smtClean="0"/>
              <a:t>for structure?</a:t>
            </a:r>
          </a:p>
          <a:p>
            <a:pPr marL="0" indent="0">
              <a:buNone/>
            </a:pPr>
            <a:endParaRPr lang="en-US" dirty="0" smtClean="0"/>
          </a:p>
          <a:p>
            <a:r>
              <a:rPr lang="en-US" dirty="0" smtClean="0"/>
              <a:t>Build culture of </a:t>
            </a:r>
            <a:r>
              <a:rPr lang="en-US" dirty="0" err="1" smtClean="0"/>
              <a:t>SynBio</a:t>
            </a:r>
            <a:r>
              <a:rPr lang="en-US" dirty="0" smtClean="0"/>
              <a:t> research toward future </a:t>
            </a:r>
            <a:r>
              <a:rPr lang="en-US" dirty="0" err="1" smtClean="0"/>
              <a:t>iGem</a:t>
            </a:r>
            <a:r>
              <a:rPr lang="en-US" dirty="0" smtClean="0"/>
              <a:t> team</a:t>
            </a:r>
            <a:endParaRPr lang="en-US" dirty="0"/>
          </a:p>
        </p:txBody>
      </p:sp>
      <p:pic>
        <p:nvPicPr>
          <p:cNvPr id="5122" name="Picture 2" descr="http://ung.igem.org/images/wiki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90" r="78273"/>
          <a:stretch/>
        </p:blipFill>
        <p:spPr bwMode="auto">
          <a:xfrm>
            <a:off x="3723858" y="5071579"/>
            <a:ext cx="1656522" cy="933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ction Button: Help 3">
            <a:hlinkClick r:id="" action="ppaction://noaction" highlightClick="1"/>
          </p:cNvPr>
          <p:cNvSpPr/>
          <p:nvPr/>
        </p:nvSpPr>
        <p:spPr>
          <a:xfrm>
            <a:off x="7328452" y="2001078"/>
            <a:ext cx="1086677" cy="1386681"/>
          </a:xfrm>
          <a:prstGeom prst="actionButtonHel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82</TotalTime>
  <Words>205</Words>
  <Application>Microsoft Office PowerPoint</Application>
  <PresentationFormat>On-screen Show (4:3)</PresentationFormat>
  <Paragraphs>56</Paragraphs>
  <Slides>8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UW-Madison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Brynn Welch</dc:creator>
  <cp:lastModifiedBy>Fleet Christine</cp:lastModifiedBy>
  <cp:revision>11</cp:revision>
  <dcterms:created xsi:type="dcterms:W3CDTF">2014-06-26T15:46:42Z</dcterms:created>
  <dcterms:modified xsi:type="dcterms:W3CDTF">2014-06-26T23:48:09Z</dcterms:modified>
</cp:coreProperties>
</file>